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5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</p:sldIdLst>
  <p:sldSz cx="9144000" cy="5143500" type="screen16x9"/>
  <p:notesSz cx="6858000" cy="9144000"/>
  <p:embeddedFontLst>
    <p:embeddedFont>
      <p:font typeface="Arvo" panose="020B0604020202020204" charset="0"/>
      <p:regular r:id="rId51"/>
      <p:bold r:id="rId52"/>
      <p:italic r:id="rId53"/>
      <p:boldItalic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Nunito Sans" panose="020B0604020202020204" charset="0"/>
      <p:regular r:id="rId59"/>
      <p:bold r:id="rId60"/>
      <p:italic r:id="rId61"/>
      <p:boldItalic r:id="rId62"/>
    </p:embeddedFont>
    <p:embeddedFont>
      <p:font typeface="Nunito Sans ExtraBold" panose="020B0604020202020204" charset="0"/>
      <p:bold r:id="rId63"/>
      <p:boldItalic r:id="rId64"/>
    </p:embeddedFont>
    <p:embeddedFont>
      <p:font typeface="Nunito Sans SemiBold" panose="020B0604020202020204" charset="0"/>
      <p:regular r:id="rId65"/>
      <p:bold r:id="rId66"/>
      <p:italic r:id="rId67"/>
      <p:boldItalic r:id="rId68"/>
    </p:embeddedFont>
    <p:embeddedFont>
      <p:font typeface="Proxima Nova" panose="020B0604020202020204" charset="0"/>
      <p:regular r:id="rId69"/>
      <p:bold r:id="rId70"/>
      <p:italic r:id="rId71"/>
      <p:boldItalic r:id="rId72"/>
    </p:embeddedFont>
    <p:embeddedFont>
      <p:font typeface="Proxima Nova Semibold" panose="020B0604020202020204" charset="0"/>
      <p:regular r:id="rId73"/>
      <p:bold r:id="rId74"/>
      <p:boldItalic r:id="rId75"/>
    </p:embeddedFont>
    <p:embeddedFont>
      <p:font typeface="Quattrocento" panose="020B0604020202020204" charset="0"/>
      <p:regular r:id="rId76"/>
      <p:bold r:id="rId77"/>
    </p:embeddedFont>
    <p:embeddedFont>
      <p:font typeface="Roboto" panose="020B0604020202020204" charset="0"/>
      <p:regular r:id="rId78"/>
      <p:bold r:id="rId79"/>
      <p:italic r:id="rId80"/>
      <p:boldItalic r:id="rId81"/>
    </p:embeddedFont>
    <p:embeddedFont>
      <p:font typeface="Roboto Light" panose="020B0604020202020204" charset="0"/>
      <p:regular r:id="rId82"/>
      <p:bold r:id="rId83"/>
      <p:italic r:id="rId84"/>
      <p:boldItalic r:id="rId85"/>
    </p:embeddedFont>
    <p:embeddedFont>
      <p:font typeface="Roboto Slab Regular" panose="020B0604020202020204" charset="0"/>
      <p:regular r:id="rId86"/>
      <p:bold r:id="rId87"/>
    </p:embeddedFont>
    <p:embeddedFont>
      <p:font typeface="Squada One" panose="020B0604020202020204" charset="0"/>
      <p:regular r:id="rId88"/>
    </p:embeddedFont>
    <p:embeddedFont>
      <p:font typeface="Ubuntu Light" panose="020B0604020202020204" charset="0"/>
      <p:regular r:id="rId89"/>
      <p:bold r:id="rId90"/>
      <p:italic r:id="rId91"/>
      <p:boldItalic r:id="rId9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683CDB2-CC35-4BA8-A5C1-00B9194C0E07}">
  <a:tblStyle styleId="{6683CDB2-CC35-4BA8-A5C1-00B9194C0E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9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63" Type="http://schemas.openxmlformats.org/officeDocument/2006/relationships/font" Target="fonts/font13.fntdata"/><Relationship Id="rId68" Type="http://schemas.openxmlformats.org/officeDocument/2006/relationships/font" Target="fonts/font18.fntdata"/><Relationship Id="rId76" Type="http://schemas.openxmlformats.org/officeDocument/2006/relationships/font" Target="fonts/font26.fntdata"/><Relationship Id="rId84" Type="http://schemas.openxmlformats.org/officeDocument/2006/relationships/font" Target="fonts/font34.fntdata"/><Relationship Id="rId89" Type="http://schemas.openxmlformats.org/officeDocument/2006/relationships/font" Target="fonts/font39.fntdata"/><Relationship Id="rId7" Type="http://schemas.openxmlformats.org/officeDocument/2006/relationships/slide" Target="slides/slide5.xml"/><Relationship Id="rId71" Type="http://schemas.openxmlformats.org/officeDocument/2006/relationships/font" Target="fonts/font21.fntdata"/><Relationship Id="rId92" Type="http://schemas.openxmlformats.org/officeDocument/2006/relationships/font" Target="fonts/font4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font" Target="fonts/font16.fntdata"/><Relationship Id="rId74" Type="http://schemas.openxmlformats.org/officeDocument/2006/relationships/font" Target="fonts/font24.fntdata"/><Relationship Id="rId79" Type="http://schemas.openxmlformats.org/officeDocument/2006/relationships/font" Target="fonts/font29.fntdata"/><Relationship Id="rId87" Type="http://schemas.openxmlformats.org/officeDocument/2006/relationships/font" Target="fonts/font37.fntdata"/><Relationship Id="rId5" Type="http://schemas.openxmlformats.org/officeDocument/2006/relationships/slide" Target="slides/slide3.xml"/><Relationship Id="rId61" Type="http://schemas.openxmlformats.org/officeDocument/2006/relationships/font" Target="fonts/font11.fntdata"/><Relationship Id="rId82" Type="http://schemas.openxmlformats.org/officeDocument/2006/relationships/font" Target="fonts/font32.fntdata"/><Relationship Id="rId90" Type="http://schemas.openxmlformats.org/officeDocument/2006/relationships/font" Target="fonts/font40.fntdata"/><Relationship Id="rId95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font" Target="fonts/font19.fntdata"/><Relationship Id="rId77" Type="http://schemas.openxmlformats.org/officeDocument/2006/relationships/font" Target="fonts/font27.fntdata"/><Relationship Id="rId8" Type="http://schemas.openxmlformats.org/officeDocument/2006/relationships/slide" Target="slides/slide6.xml"/><Relationship Id="rId51" Type="http://schemas.openxmlformats.org/officeDocument/2006/relationships/font" Target="fonts/font1.fntdata"/><Relationship Id="rId72" Type="http://schemas.openxmlformats.org/officeDocument/2006/relationships/font" Target="fonts/font22.fntdata"/><Relationship Id="rId80" Type="http://schemas.openxmlformats.org/officeDocument/2006/relationships/font" Target="fonts/font30.fntdata"/><Relationship Id="rId85" Type="http://schemas.openxmlformats.org/officeDocument/2006/relationships/font" Target="fonts/font35.fntdata"/><Relationship Id="rId93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9.fntdata"/><Relationship Id="rId67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font" Target="fonts/font20.fntdata"/><Relationship Id="rId75" Type="http://schemas.openxmlformats.org/officeDocument/2006/relationships/font" Target="fonts/font25.fntdata"/><Relationship Id="rId83" Type="http://schemas.openxmlformats.org/officeDocument/2006/relationships/font" Target="fonts/font33.fntdata"/><Relationship Id="rId88" Type="http://schemas.openxmlformats.org/officeDocument/2006/relationships/font" Target="fonts/font38.fntdata"/><Relationship Id="rId91" Type="http://schemas.openxmlformats.org/officeDocument/2006/relationships/font" Target="fonts/font41.fntdata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7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73" Type="http://schemas.openxmlformats.org/officeDocument/2006/relationships/font" Target="fonts/font23.fntdata"/><Relationship Id="rId78" Type="http://schemas.openxmlformats.org/officeDocument/2006/relationships/font" Target="fonts/font28.fntdata"/><Relationship Id="rId81" Type="http://schemas.openxmlformats.org/officeDocument/2006/relationships/font" Target="fonts/font31.fntdata"/><Relationship Id="rId86" Type="http://schemas.openxmlformats.org/officeDocument/2006/relationships/font" Target="fonts/font36.fntdata"/><Relationship Id="rId9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g>
</file>

<file path=ppt/media/image2.jpg>
</file>

<file path=ppt/media/image3.pn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7" name="Google Shape;155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3" name="Google Shape;156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" name="Google Shape;159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0" name="Google Shape;160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4" name="Google Shape;161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4" name="Google Shape;163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" name="Google Shape;1665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6" name="Google Shape;166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2" name="Google Shape;1672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g54ba6ba302_0_8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8" name="Google Shape;1678;g54ba6ba302_0_8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" name="Google Shape;1684;g4cf8bb0ca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5" name="Google Shape;1685;g4cf8bb0ca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g54ba6ba302_0_8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2" name="Google Shape;1702;g54ba6ba302_0_8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g54ba6ba302_0_8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" name="Google Shape;2318;g54ba6ba302_0_8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8" name="Google Shape;4808;g54ba6ba302_0_11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9" name="Google Shape;4809;g54ba6ba302_0_11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8" name="Google Shape;5518;g54ba6ba302_0_1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9" name="Google Shape;5519;g54ba6ba302_0_1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4" name="Google Shape;5914;g54ba6ba302_0_12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5" name="Google Shape;5915;g54ba6ba302_0_12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7" name="Google Shape;6507;g54ba6ba302_0_13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8" name="Google Shape;6508;g54ba6ba302_0_13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2" name="Google Shape;7042;g54ba6ba302_0_13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3" name="Google Shape;7043;g54ba6ba302_0_13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7" name="Google Shape;7327;g54ba6ba302_0_1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8" name="Google Shape;7328;g54ba6ba302_0_1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9" name="Google Shape;7769;g54ba6ba302_0_14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0" name="Google Shape;7770;g54ba6ba302_0_14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5" name="Google Shape;8135;g54ba6ba302_0_14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6" name="Google Shape;8136;g54ba6ba302_0_14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9" name="Google Shape;8639;g54ba6ba302_0_15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0" name="Google Shape;8640;g54ba6ba302_0_15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5" name="Google Shape;9035;g54ba6ba302_0_15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6" name="Google Shape;9036;g54ba6ba302_0_15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2" name="Google Shape;9472;g54ba6ba302_0_16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3" name="Google Shape;9473;g54ba6ba302_0_16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3" name="Google Shape;9943;g54ba6ba302_0_16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4" name="Google Shape;9944;g54ba6ba302_0_16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 1">
  <p:cSld name="2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1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ctrTitle" idx="2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1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>
            <a:spLocks noGrp="1"/>
          </p:cNvSpPr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7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3" name="Google Shape;143;p13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2397"/>
            <a:ext cx="6733599" cy="2148840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3192"/>
            <a:ext cx="3851542" cy="1507921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2581"/>
            <a:ext cx="5154801" cy="2838530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239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2388"/>
            <a:ext cx="3784119" cy="1006803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2392"/>
            <a:ext cx="3918328" cy="1567321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8717"/>
            <a:ext cx="2525941" cy="2192396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4"/>
          <p:cNvSpPr/>
          <p:nvPr/>
        </p:nvSpPr>
        <p:spPr>
          <a:xfrm rot="10800000">
            <a:off x="2945906" y="-1824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4"/>
          <p:cNvSpPr/>
          <p:nvPr/>
        </p:nvSpPr>
        <p:spPr>
          <a:xfrm rot="10800000">
            <a:off x="0" y="-1825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4"/>
          <p:cNvSpPr/>
          <p:nvPr/>
        </p:nvSpPr>
        <p:spPr>
          <a:xfrm rot="10800000">
            <a:off x="6" y="-1824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4"/>
          <p:cNvSpPr/>
          <p:nvPr/>
        </p:nvSpPr>
        <p:spPr>
          <a:xfrm rot="10800000">
            <a:off x="5" y="3647533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4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4"/>
          <p:cNvSpPr/>
          <p:nvPr/>
        </p:nvSpPr>
        <p:spPr>
          <a:xfrm rot="10800000">
            <a:off x="10" y="742546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6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5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5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5"/>
          <p:cNvSpPr txBox="1">
            <a:spLocks noGrp="1"/>
          </p:cNvSpPr>
          <p:nvPr>
            <p:ph type="subTitle" idx="1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subTitle" idx="2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subTitle" idx="3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subTitle" idx="4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subTitle" idx="5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 b="1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73" name="Google Shape;173;p15"/>
          <p:cNvSpPr txBox="1">
            <a:spLocks noGrp="1"/>
          </p:cNvSpPr>
          <p:nvPr>
            <p:ph type="subTitle" idx="6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15"/>
          <p:cNvSpPr/>
          <p:nvPr/>
        </p:nvSpPr>
        <p:spPr>
          <a:xfrm flipH="1">
            <a:off x="3289156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5"/>
          <p:cNvSpPr/>
          <p:nvPr/>
        </p:nvSpPr>
        <p:spPr>
          <a:xfrm flipH="1">
            <a:off x="0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 flipH="1">
            <a:off x="6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03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 flipH="1">
            <a:off x="5" y="-1825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 flipH="1">
            <a:off x="1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71450" dir="6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1">
  <p:cSld name="3_Diapositiva de título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/>
          <p:nvPr/>
        </p:nvSpPr>
        <p:spPr>
          <a:xfrm>
            <a:off x="0" y="3475"/>
            <a:ext cx="9144000" cy="5136600"/>
          </a:xfrm>
          <a:prstGeom prst="rect">
            <a:avLst/>
          </a:prstGeom>
          <a:solidFill>
            <a:srgbClr val="FFFFFF">
              <a:alpha val="31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7"/>
          <p:cNvSpPr txBox="1">
            <a:spLocks noGrp="1"/>
          </p:cNvSpPr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 b="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avLst/>
            <a:gdLst/>
            <a:ahLst/>
            <a:cxnLst/>
            <a:rect l="l" t="t" r="r" b="b"/>
            <a:pathLst>
              <a:path w="17464" h="8582" extrusionOk="0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19050" dir="83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avLst/>
            <a:gdLst/>
            <a:ahLst/>
            <a:cxnLst/>
            <a:rect l="l" t="t" r="r" b="b"/>
            <a:pathLst>
              <a:path w="3451" h="1072" extrusionOk="0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avLst/>
            <a:gdLst/>
            <a:ahLst/>
            <a:cxnLst/>
            <a:rect l="l" t="t" r="r" b="b"/>
            <a:pathLst>
              <a:path w="4615" h="9272" extrusionOk="0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avLst/>
            <a:gdLst/>
            <a:ahLst/>
            <a:cxnLst/>
            <a:rect l="l" t="t" r="r" b="b"/>
            <a:pathLst>
              <a:path w="5576" h="2562" extrusionOk="0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17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avLst/>
            <a:gdLst/>
            <a:ahLst/>
            <a:cxnLst/>
            <a:rect l="l" t="t" r="r" b="b"/>
            <a:pathLst>
              <a:path w="2874" h="4466" extrusionOk="0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avLst/>
            <a:gdLst/>
            <a:ahLst/>
            <a:cxnLst/>
            <a:rect l="l" t="t" r="r" b="b"/>
            <a:pathLst>
              <a:path w="16888" h="3756" extrusionOk="0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9525" dir="17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avLst/>
            <a:gdLst/>
            <a:ahLst/>
            <a:cxnLst/>
            <a:rect l="l" t="t" r="r" b="b"/>
            <a:pathLst>
              <a:path w="3686" h="10222" extrusionOk="0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avLst/>
            <a:gdLst/>
            <a:ahLst/>
            <a:cxnLst/>
            <a:rect l="l" t="t" r="r" b="b"/>
            <a:pathLst>
              <a:path w="11782" h="9742" extrusionOk="0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hasCustomPrompt="1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sz="45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+ TITLE + SUBTITLE">
  <p:cSld name="1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" name="Google Shape;28;p3"/>
          <p:cNvSpPr/>
          <p:nvPr/>
        </p:nvSpPr>
        <p:spPr>
          <a:xfrm flipH="1">
            <a:off x="6179302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5723512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6187292" y="0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5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flipH="1">
            <a:off x="7145715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1"/>
          <p:cNvSpPr/>
          <p:nvPr/>
        </p:nvSpPr>
        <p:spPr>
          <a:xfrm flipH="1">
            <a:off x="4165774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1"/>
          <p:cNvSpPr/>
          <p:nvPr/>
        </p:nvSpPr>
        <p:spPr>
          <a:xfrm flipH="1">
            <a:off x="6122600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1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1">
  <p:cSld name="10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7" name="Google Shape;247;p23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3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3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3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3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3"/>
          <p:cNvSpPr txBox="1">
            <a:spLocks noGrp="1"/>
          </p:cNvSpPr>
          <p:nvPr>
            <p:ph type="subTitle" idx="1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4" name="Google Shape;254;p23"/>
          <p:cNvSpPr txBox="1">
            <a:spLocks noGrp="1"/>
          </p:cNvSpPr>
          <p:nvPr>
            <p:ph type="subTitle" idx="2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23"/>
          <p:cNvSpPr txBox="1">
            <a:spLocks noGrp="1"/>
          </p:cNvSpPr>
          <p:nvPr>
            <p:ph type="subTitle" idx="3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6" name="Google Shape;256;p23"/>
          <p:cNvSpPr txBox="1">
            <a:spLocks noGrp="1"/>
          </p:cNvSpPr>
          <p:nvPr>
            <p:ph type="subTitle" idx="4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23"/>
          <p:cNvSpPr txBox="1">
            <a:spLocks noGrp="1"/>
          </p:cNvSpPr>
          <p:nvPr>
            <p:ph type="subTitle" idx="5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8" name="Google Shape;258;p23"/>
          <p:cNvSpPr txBox="1">
            <a:spLocks noGrp="1"/>
          </p:cNvSpPr>
          <p:nvPr>
            <p:ph type="subTitle" idx="6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23"/>
          <p:cNvSpPr txBox="1">
            <a:spLocks noGrp="1"/>
          </p:cNvSpPr>
          <p:nvPr>
            <p:ph type="subTitle" idx="7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0" name="Google Shape;260;p23"/>
          <p:cNvSpPr txBox="1">
            <a:spLocks noGrp="1"/>
          </p:cNvSpPr>
          <p:nvPr>
            <p:ph type="subTitle" idx="8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23"/>
          <p:cNvSpPr txBox="1">
            <a:spLocks noGrp="1"/>
          </p:cNvSpPr>
          <p:nvPr>
            <p:ph type="subTitle" idx="9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2" name="Google Shape;262;p23"/>
          <p:cNvSpPr txBox="1">
            <a:spLocks noGrp="1"/>
          </p:cNvSpPr>
          <p:nvPr>
            <p:ph type="subTitle" idx="13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23"/>
          <p:cNvSpPr txBox="1">
            <a:spLocks noGrp="1"/>
          </p:cNvSpPr>
          <p:nvPr>
            <p:ph type="subTitle" idx="14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4" name="Google Shape;264;p23"/>
          <p:cNvSpPr txBox="1">
            <a:spLocks noGrp="1"/>
          </p:cNvSpPr>
          <p:nvPr>
            <p:ph type="subTitle" idx="15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23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3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3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3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4"/>
          <p:cNvSpPr/>
          <p:nvPr/>
        </p:nvSpPr>
        <p:spPr>
          <a:xfrm flipH="1">
            <a:off x="6835494" y="2521126"/>
            <a:ext cx="2308508" cy="2622377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4"/>
          <p:cNvSpPr/>
          <p:nvPr/>
        </p:nvSpPr>
        <p:spPr>
          <a:xfrm flipH="1">
            <a:off x="4168262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4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0" name="Google Shape;280;p24"/>
          <p:cNvSpPr txBox="1">
            <a:spLocks noGrp="1"/>
          </p:cNvSpPr>
          <p:nvPr>
            <p:ph type="subTitle" idx="2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4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2" name="Google Shape;282;p24"/>
          <p:cNvSpPr txBox="1">
            <a:spLocks noGrp="1"/>
          </p:cNvSpPr>
          <p:nvPr>
            <p:ph type="subTitle" idx="4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24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4" name="Google Shape;284;p24"/>
          <p:cNvSpPr txBox="1">
            <a:spLocks noGrp="1"/>
          </p:cNvSpPr>
          <p:nvPr>
            <p:ph type="subTitle" idx="6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8" name="Google Shape;288;p25"/>
          <p:cNvSpPr txBox="1">
            <a:spLocks noGrp="1"/>
          </p:cNvSpPr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subTitle" idx="1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4125313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6438617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9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7063950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23825" dir="138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969648" y="0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04775" dir="49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755824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80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2">
  <p:cSld name="1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98" name="Google Shape;298;p26"/>
          <p:cNvSpPr txBox="1">
            <a:spLocks noGrp="1"/>
          </p:cNvSpPr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9" name="Google Shape;299;p26"/>
          <p:cNvSpPr txBox="1">
            <a:spLocks noGrp="1"/>
          </p:cNvSpPr>
          <p:nvPr>
            <p:ph type="subTitle" idx="1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26"/>
          <p:cNvSpPr/>
          <p:nvPr/>
        </p:nvSpPr>
        <p:spPr>
          <a:xfrm flipH="1">
            <a:off x="3289156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 flipH="1">
            <a:off x="0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 flipH="1">
            <a:off x="6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03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 flipH="1">
            <a:off x="5" y="-1825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 flipH="1">
            <a:off x="1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7" hasCustomPrompt="1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8" hasCustomPrompt="1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>
            <a:spLocks noGrp="1"/>
          </p:cNvSpPr>
          <p:nvPr>
            <p:ph type="title" idx="9" hasCustomPrompt="1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 idx="15" hasCustomPrompt="1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avLst/>
            <a:gdLst/>
            <a:ahLst/>
            <a:cxnLst/>
            <a:rect l="l" t="t" r="r" b="b"/>
            <a:pathLst>
              <a:path w="19023" h="5931" extrusionOk="0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avLst/>
            <a:gdLst/>
            <a:ahLst/>
            <a:cxnLst/>
            <a:rect l="l" t="t" r="r" b="b"/>
            <a:pathLst>
              <a:path w="14932" h="5661" extrusionOk="0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avLst/>
            <a:gdLst/>
            <a:ahLst/>
            <a:cxnLst/>
            <a:rect l="l" t="t" r="r" b="b"/>
            <a:pathLst>
              <a:path w="25443" h="6458" extrusionOk="0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avLst/>
            <a:gdLst/>
            <a:ahLst/>
            <a:cxnLst/>
            <a:rect l="l" t="t" r="r" b="b"/>
            <a:pathLst>
              <a:path w="10233" h="4005" extrusionOk="0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avLst/>
            <a:gdLst/>
            <a:ahLst/>
            <a:cxnLst/>
            <a:rect l="l" t="t" r="r" b="b"/>
            <a:pathLst>
              <a:path w="20743" h="10371" extrusionOk="0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6279" y="2606319"/>
            <a:ext cx="4521" cy="6329"/>
          </a:xfrm>
          <a:custGeom>
            <a:avLst/>
            <a:gdLst/>
            <a:ahLst/>
            <a:cxnLst/>
            <a:rect l="l" t="t" r="r" b="b"/>
            <a:pathLst>
              <a:path w="60" h="84" extrusionOk="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847" y="5142018"/>
            <a:ext cx="7384" cy="75"/>
          </a:xfrm>
          <a:custGeom>
            <a:avLst/>
            <a:gdLst/>
            <a:ahLst/>
            <a:cxnLst/>
            <a:rect l="l" t="t" r="r" b="b"/>
            <a:pathLst>
              <a:path w="98" h="1" extrusionOk="0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6876874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6342869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13219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12225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12225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 + TEXT">
  <p:cSld name="1_Título y objetos_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 flipH="1">
            <a:off x="12225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 flipH="1">
            <a:off x="12227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 flipH="1">
            <a:off x="518344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 flipH="1">
            <a:off x="5191300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 flipH="1">
            <a:off x="5811811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subTitle" idx="1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 + TEXT 1">
  <p:cSld name="1_Título y objetos_3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7"/>
          <p:cNvSpPr/>
          <p:nvPr/>
        </p:nvSpPr>
        <p:spPr>
          <a:xfrm flipH="1">
            <a:off x="12225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/>
          <p:nvPr/>
        </p:nvSpPr>
        <p:spPr>
          <a:xfrm flipH="1">
            <a:off x="12227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7"/>
          <p:cNvSpPr/>
          <p:nvPr/>
        </p:nvSpPr>
        <p:spPr>
          <a:xfrm flipH="1">
            <a:off x="518344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7"/>
          <p:cNvSpPr/>
          <p:nvPr/>
        </p:nvSpPr>
        <p:spPr>
          <a:xfrm flipH="1">
            <a:off x="5191300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/>
          <p:nvPr/>
        </p:nvSpPr>
        <p:spPr>
          <a:xfrm flipH="1">
            <a:off x="5811811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+ SUBTITLE">
  <p:cSld name="1_Título y objetos_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84" name="Google Shape;84;p8"/>
          <p:cNvSpPr txBox="1">
            <a:spLocks noGrp="1"/>
          </p:cNvSpPr>
          <p:nvPr>
            <p:ph type="title" hasCustomPrompt="1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sz="54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8"/>
          <p:cNvSpPr txBox="1">
            <a:spLocks noGrp="1"/>
          </p:cNvSpPr>
          <p:nvPr>
            <p:ph type="subTitle" idx="1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6" name="Google Shape;86;p8"/>
          <p:cNvSpPr/>
          <p:nvPr/>
        </p:nvSpPr>
        <p:spPr>
          <a:xfrm rot="10800000" flipH="1">
            <a:off x="5059867" y="0"/>
            <a:ext cx="4037101" cy="1751811"/>
          </a:xfrm>
          <a:custGeom>
            <a:avLst/>
            <a:gdLst/>
            <a:ahLst/>
            <a:cxnLst/>
            <a:rect l="l" t="t" r="r" b="b"/>
            <a:pathLst>
              <a:path w="16482" h="7152" extrusionOk="0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/>
          <p:nvPr/>
        </p:nvSpPr>
        <p:spPr>
          <a:xfrm rot="10800000" flipH="1">
            <a:off x="6" y="3324574"/>
            <a:ext cx="4319762" cy="1818924"/>
          </a:xfrm>
          <a:custGeom>
            <a:avLst/>
            <a:gdLst/>
            <a:ahLst/>
            <a:cxnLst/>
            <a:rect l="l" t="t" r="r" b="b"/>
            <a:pathLst>
              <a:path w="17636" h="7426" extrusionOk="0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 rot="10800000" flipH="1">
            <a:off x="7359611" y="0"/>
            <a:ext cx="1784388" cy="1829457"/>
          </a:xfrm>
          <a:custGeom>
            <a:avLst/>
            <a:gdLst/>
            <a:ahLst/>
            <a:cxnLst/>
            <a:rect l="l" t="t" r="r" b="b"/>
            <a:pathLst>
              <a:path w="7285" h="7469" extrusionOk="0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/>
          <p:nvPr/>
        </p:nvSpPr>
        <p:spPr>
          <a:xfrm rot="10800000" flipH="1">
            <a:off x="-132275" y="1"/>
            <a:ext cx="2896416" cy="2836160"/>
          </a:xfrm>
          <a:custGeom>
            <a:avLst/>
            <a:gdLst/>
            <a:ahLst/>
            <a:cxnLst/>
            <a:rect l="l" t="t" r="r" b="b"/>
            <a:pathLst>
              <a:path w="11825" h="11579" extrusionOk="0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"/>
          <p:cNvSpPr/>
          <p:nvPr/>
        </p:nvSpPr>
        <p:spPr>
          <a:xfrm rot="10800000" flipH="1">
            <a:off x="-3926" y="3937414"/>
            <a:ext cx="6252828" cy="1206085"/>
          </a:xfrm>
          <a:custGeom>
            <a:avLst/>
            <a:gdLst/>
            <a:ahLst/>
            <a:cxnLst/>
            <a:rect l="l" t="t" r="r" b="b"/>
            <a:pathLst>
              <a:path w="25528" h="4924" extrusionOk="0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SUBTITLES">
  <p:cSld name="1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</a:endParaRPr>
          </a:p>
        </p:txBody>
      </p:sp>
      <p:sp>
        <p:nvSpPr>
          <p:cNvPr id="93" name="Google Shape;93;p9"/>
          <p:cNvSpPr txBox="1">
            <a:spLocks noGrp="1"/>
          </p:cNvSpPr>
          <p:nvPr>
            <p:ph type="title" hasCustomPrompt="1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sz="39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9"/>
          <p:cNvSpPr txBox="1">
            <a:spLocks noGrp="1"/>
          </p:cNvSpPr>
          <p:nvPr>
            <p:ph type="title" idx="2" hasCustomPrompt="1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sz="39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9"/>
          <p:cNvSpPr txBox="1">
            <a:spLocks noGrp="1"/>
          </p:cNvSpPr>
          <p:nvPr>
            <p:ph type="title" idx="3" hasCustomPrompt="1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sz="39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subTitle" idx="4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ubTitle" idx="5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9" name="Google Shape;99;p9"/>
          <p:cNvSpPr/>
          <p:nvPr/>
        </p:nvSpPr>
        <p:spPr>
          <a:xfrm>
            <a:off x="5059867" y="3391687"/>
            <a:ext cx="4037101" cy="1751811"/>
          </a:xfrm>
          <a:custGeom>
            <a:avLst/>
            <a:gdLst/>
            <a:ahLst/>
            <a:cxnLst/>
            <a:rect l="l" t="t" r="r" b="b"/>
            <a:pathLst>
              <a:path w="16482" h="7152" extrusionOk="0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6" y="0"/>
            <a:ext cx="4319762" cy="1818924"/>
          </a:xfrm>
          <a:custGeom>
            <a:avLst/>
            <a:gdLst/>
            <a:ahLst/>
            <a:cxnLst/>
            <a:rect l="l" t="t" r="r" b="b"/>
            <a:pathLst>
              <a:path w="17636" h="7426" extrusionOk="0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7359611" y="3314041"/>
            <a:ext cx="1784388" cy="1829457"/>
          </a:xfrm>
          <a:custGeom>
            <a:avLst/>
            <a:gdLst/>
            <a:ahLst/>
            <a:cxnLst/>
            <a:rect l="l" t="t" r="r" b="b"/>
            <a:pathLst>
              <a:path w="7285" h="7469" extrusionOk="0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-132275" y="2307337"/>
            <a:ext cx="2896416" cy="2836160"/>
          </a:xfrm>
          <a:custGeom>
            <a:avLst/>
            <a:gdLst/>
            <a:ahLst/>
            <a:cxnLst/>
            <a:rect l="l" t="t" r="r" b="b"/>
            <a:pathLst>
              <a:path w="11825" h="11579" extrusionOk="0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-3926" y="0"/>
            <a:ext cx="6252828" cy="1206085"/>
          </a:xfrm>
          <a:custGeom>
            <a:avLst/>
            <a:gdLst/>
            <a:ahLst/>
            <a:cxnLst/>
            <a:rect l="l" t="t" r="r" b="b"/>
            <a:pathLst>
              <a:path w="25528" h="4924" extrusionOk="0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ctrTitle" idx="2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sz="3300" b="1" i="0" u="none" strike="noStrike" cap="non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08" name="Google Shape;308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09" name="Google Shape;309;p2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ppWKIfucgrIvCLVLOmVXyT9ue72JH-tsHwXC-rkYT7U/cop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slidesgo.com/faqs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quada+One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fonts.google.com/specimen/Roboto+Slab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0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b="0" dirty="0"/>
              <a:t>ERS </a:t>
            </a:r>
            <a:endParaRPr b="0" dirty="0"/>
          </a:p>
        </p:txBody>
      </p:sp>
      <p:sp>
        <p:nvSpPr>
          <p:cNvPr id="316" name="Google Shape;316;p30"/>
          <p:cNvSpPr txBox="1">
            <a:spLocks noGrp="1"/>
          </p:cNvSpPr>
          <p:nvPr>
            <p:ph type="subTitle" idx="1"/>
          </p:nvPr>
        </p:nvSpPr>
        <p:spPr>
          <a:xfrm>
            <a:off x="2728325" y="2812500"/>
            <a:ext cx="364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Expense Reimbursement System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By Bukadiri Trawally</a:t>
            </a: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9"/>
          <p:cNvPicPr preferRelativeResize="0"/>
          <p:nvPr/>
        </p:nvPicPr>
        <p:blipFill rotWithShape="1">
          <a:blip r:embed="rId3">
            <a:alphaModFix/>
          </a:blip>
          <a:srcRect l="25516" r="20274"/>
          <a:stretch/>
        </p:blipFill>
        <p:spPr>
          <a:xfrm>
            <a:off x="0" y="-75"/>
            <a:ext cx="4461350" cy="5143577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9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lang="es-ES" b="0">
                <a:solidFill>
                  <a:schemeClr val="accent6"/>
                </a:solidFill>
              </a:rPr>
              <a:t>A PICTURE ALWAYS REINFORCES THE CONCEPT</a:t>
            </a:r>
            <a:endParaRPr b="0">
              <a:solidFill>
                <a:schemeClr val="accent6"/>
              </a:solidFill>
            </a:endParaRPr>
          </a:p>
        </p:txBody>
      </p:sp>
      <p:sp>
        <p:nvSpPr>
          <p:cNvPr id="407" name="Google Shape;407;p39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Images reveal large amounts of data, so remember: use an image instead of long texts. Your audience will appreciate that</a:t>
            </a:r>
            <a:endParaRPr b="0"/>
          </a:p>
        </p:txBody>
      </p:sp>
      <p:cxnSp>
        <p:nvCxnSpPr>
          <p:cNvPr id="408" name="Google Shape;408;p39"/>
          <p:cNvCxnSpPr/>
          <p:nvPr/>
        </p:nvCxnSpPr>
        <p:spPr>
          <a:xfrm>
            <a:off x="3417200" y="3218950"/>
            <a:ext cx="3353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9" name="Google Shape;409;p39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9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0"/>
          <p:cNvSpPr txBox="1">
            <a:spLocks noGrp="1"/>
          </p:cNvSpPr>
          <p:nvPr>
            <p:ph type="ctrTitle"/>
          </p:nvPr>
        </p:nvSpPr>
        <p:spPr>
          <a:xfrm>
            <a:off x="1079400" y="1222075"/>
            <a:ext cx="2723100" cy="26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A PICTURE IS WORTH A THOUSAND WORDS</a:t>
            </a:r>
            <a:endParaRPr b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1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/>
              <a:t>AWESOME WORDS</a:t>
            </a:r>
            <a:endParaRPr/>
          </a:p>
        </p:txBody>
      </p:sp>
      <p:sp>
        <p:nvSpPr>
          <p:cNvPr id="421" name="Google Shape;421;p41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/>
              <a:t>Because key words are great for catching your audience’s attention</a:t>
            </a:r>
            <a:endParaRPr b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2"/>
          <p:cNvSpPr txBox="1">
            <a:spLocks noGrp="1"/>
          </p:cNvSpPr>
          <p:nvPr>
            <p:ph type="subTitle" idx="1"/>
          </p:nvPr>
        </p:nvSpPr>
        <p:spPr>
          <a:xfrm flipH="1">
            <a:off x="2143950" y="2211375"/>
            <a:ext cx="28974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DATA ANALYTICS</a:t>
            </a:r>
            <a:endParaRPr/>
          </a:p>
        </p:txBody>
      </p:sp>
      <p:sp>
        <p:nvSpPr>
          <p:cNvPr id="427" name="Google Shape;427;p42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02</a:t>
            </a:r>
            <a:endParaRPr/>
          </a:p>
        </p:txBody>
      </p:sp>
      <p:sp>
        <p:nvSpPr>
          <p:cNvPr id="428" name="Google Shape;428;p42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3"/>
          <p:cNvSpPr txBox="1">
            <a:spLocks noGrp="1"/>
          </p:cNvSpPr>
          <p:nvPr>
            <p:ph type="ctrTitle"/>
          </p:nvPr>
        </p:nvSpPr>
        <p:spPr>
          <a:xfrm flipH="1">
            <a:off x="6459948" y="827975"/>
            <a:ext cx="1901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400"/>
              <a:t>IF YOU WANT TO </a:t>
            </a:r>
            <a:r>
              <a:rPr lang="es-ES" sz="1400">
                <a:solidFill>
                  <a:srgbClr val="435D74"/>
                </a:solidFill>
              </a:rPr>
              <a:t>MODIFY THIS GRAPH</a:t>
            </a:r>
            <a:r>
              <a:rPr lang="es-ES" sz="1400"/>
              <a:t>, CLICK ON IT, FOLLOW THE LINK, CHANGE THE DATA AND REPLACE IT </a:t>
            </a:r>
            <a:endParaRPr sz="1400"/>
          </a:p>
        </p:txBody>
      </p:sp>
      <p:pic>
        <p:nvPicPr>
          <p:cNvPr id="434" name="Google Shape;434;p43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00" y="1464050"/>
            <a:ext cx="5646039" cy="2847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4"/>
          <p:cNvSpPr txBox="1">
            <a:spLocks noGrp="1"/>
          </p:cNvSpPr>
          <p:nvPr>
            <p:ph type="ctrTitle"/>
          </p:nvPr>
        </p:nvSpPr>
        <p:spPr>
          <a:xfrm flipH="1">
            <a:off x="834225" y="827975"/>
            <a:ext cx="17412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SOMETIMES, REVIEWING CONCEPTS IS A GOOD IDEA</a:t>
            </a:r>
            <a:endParaRPr/>
          </a:p>
        </p:txBody>
      </p:sp>
      <p:sp>
        <p:nvSpPr>
          <p:cNvPr id="440" name="Google Shape;440;p44"/>
          <p:cNvSpPr txBox="1">
            <a:spLocks noGrp="1"/>
          </p:cNvSpPr>
          <p:nvPr>
            <p:ph type="subTitle" idx="1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1" name="Google Shape;441;p44"/>
          <p:cNvSpPr txBox="1">
            <a:spLocks noGrp="1"/>
          </p:cNvSpPr>
          <p:nvPr>
            <p:ph type="subTitle" idx="2"/>
          </p:nvPr>
        </p:nvSpPr>
        <p:spPr>
          <a:xfrm>
            <a:off x="3244975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Mercury is the closest planet to the Sun 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42" name="Google Shape;442;p44"/>
          <p:cNvSpPr txBox="1">
            <a:spLocks noGrp="1"/>
          </p:cNvSpPr>
          <p:nvPr>
            <p:ph type="subTitle" idx="3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3" name="Google Shape;443;p44"/>
          <p:cNvSpPr txBox="1">
            <a:spLocks noGrp="1"/>
          </p:cNvSpPr>
          <p:nvPr>
            <p:ph type="subTitle" idx="4"/>
          </p:nvPr>
        </p:nvSpPr>
        <p:spPr>
          <a:xfrm>
            <a:off x="5177364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Venus has a beautiful name, but </a:t>
            </a:r>
            <a:r>
              <a:rPr lang="es-ES"/>
              <a:t>i</a:t>
            </a:r>
            <a:r>
              <a:rPr lang="es-ES" sz="1100">
                <a:solidFill>
                  <a:srgbClr val="FFFFFF"/>
                </a:solidFill>
              </a:rPr>
              <a:t>t’s terribly hot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44" name="Google Shape;444;p44"/>
          <p:cNvSpPr txBox="1">
            <a:spLocks noGrp="1"/>
          </p:cNvSpPr>
          <p:nvPr>
            <p:ph type="subTitle" idx="5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5" name="Google Shape;445;p44"/>
          <p:cNvSpPr txBox="1">
            <a:spLocks noGrp="1"/>
          </p:cNvSpPr>
          <p:nvPr>
            <p:ph type="subTitle" idx="6"/>
          </p:nvPr>
        </p:nvSpPr>
        <p:spPr>
          <a:xfrm>
            <a:off x="7109772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Despite being red, Mars is a cold place, not hot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46" name="Google Shape;446;p44"/>
          <p:cNvSpPr txBox="1">
            <a:spLocks noGrp="1"/>
          </p:cNvSpPr>
          <p:nvPr>
            <p:ph type="subTitle" idx="7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7" name="Google Shape;447;p44"/>
          <p:cNvSpPr txBox="1">
            <a:spLocks noGrp="1"/>
          </p:cNvSpPr>
          <p:nvPr>
            <p:ph type="subTitle" idx="8"/>
          </p:nvPr>
        </p:nvSpPr>
        <p:spPr>
          <a:xfrm>
            <a:off x="3244975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Yes, this is the ringed one. It’s a gas giant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48" name="Google Shape;448;p44"/>
          <p:cNvSpPr txBox="1">
            <a:spLocks noGrp="1"/>
          </p:cNvSpPr>
          <p:nvPr>
            <p:ph type="subTitle" idx="9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9" name="Google Shape;449;p44"/>
          <p:cNvSpPr txBox="1">
            <a:spLocks noGrp="1"/>
          </p:cNvSpPr>
          <p:nvPr>
            <p:ph type="subTitle" idx="13"/>
          </p:nvPr>
        </p:nvSpPr>
        <p:spPr>
          <a:xfrm>
            <a:off x="5177364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 dirty="0" err="1">
                <a:solidFill>
                  <a:srgbClr val="FFFFFF"/>
                </a:solidFill>
              </a:rPr>
              <a:t>It’s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the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biggest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planet</a:t>
            </a:r>
            <a:r>
              <a:rPr lang="es-ES" sz="1100" dirty="0">
                <a:solidFill>
                  <a:srgbClr val="FFFFFF"/>
                </a:solidFill>
              </a:rPr>
              <a:t> in </a:t>
            </a:r>
            <a:r>
              <a:rPr lang="es-ES" sz="1100" dirty="0" err="1">
                <a:solidFill>
                  <a:srgbClr val="FFFFFF"/>
                </a:solidFill>
              </a:rPr>
              <a:t>our</a:t>
            </a:r>
            <a:r>
              <a:rPr lang="es-ES" sz="1100" dirty="0">
                <a:solidFill>
                  <a:srgbClr val="FFFFFF"/>
                </a:solidFill>
              </a:rPr>
              <a:t> Solar System</a:t>
            </a:r>
            <a:endParaRPr sz="1100" dirty="0">
              <a:solidFill>
                <a:srgbClr val="FFFFFF"/>
              </a:solidFill>
            </a:endParaRPr>
          </a:p>
        </p:txBody>
      </p:sp>
      <p:sp>
        <p:nvSpPr>
          <p:cNvPr id="450" name="Google Shape;450;p44"/>
          <p:cNvSpPr txBox="1">
            <a:spLocks noGrp="1"/>
          </p:cNvSpPr>
          <p:nvPr>
            <p:ph type="subTitle" idx="14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4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1" name="Google Shape;451;p44"/>
          <p:cNvSpPr txBox="1">
            <a:spLocks noGrp="1"/>
          </p:cNvSpPr>
          <p:nvPr>
            <p:ph type="subTitle" idx="15"/>
          </p:nvPr>
        </p:nvSpPr>
        <p:spPr>
          <a:xfrm>
            <a:off x="7109772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Neptune is the f</a:t>
            </a:r>
            <a:r>
              <a:rPr lang="es-ES"/>
              <a:t>a</a:t>
            </a:r>
            <a:r>
              <a:rPr lang="es-ES" sz="1100">
                <a:solidFill>
                  <a:srgbClr val="FFFFFF"/>
                </a:solidFill>
              </a:rPr>
              <a:t>rthest planet </a:t>
            </a:r>
            <a:r>
              <a:rPr lang="es-ES"/>
              <a:t>from the Sun</a:t>
            </a:r>
            <a:endParaRPr sz="1100">
              <a:solidFill>
                <a:srgbClr val="FFFFFF"/>
              </a:solidFill>
            </a:endParaRPr>
          </a:p>
        </p:txBody>
      </p:sp>
      <p:grpSp>
        <p:nvGrpSpPr>
          <p:cNvPr id="452" name="Google Shape;452;p44"/>
          <p:cNvGrpSpPr/>
          <p:nvPr/>
        </p:nvGrpSpPr>
        <p:grpSpPr>
          <a:xfrm>
            <a:off x="3619694" y="905876"/>
            <a:ext cx="4197075" cy="2265773"/>
            <a:chOff x="3787442" y="1116361"/>
            <a:chExt cx="4197075" cy="2265773"/>
          </a:xfrm>
        </p:grpSpPr>
        <p:grpSp>
          <p:nvGrpSpPr>
            <p:cNvPr id="453" name="Google Shape;453;p44"/>
            <p:cNvGrpSpPr/>
            <p:nvPr/>
          </p:nvGrpSpPr>
          <p:grpSpPr>
            <a:xfrm>
              <a:off x="5720289" y="1116790"/>
              <a:ext cx="331821" cy="331848"/>
              <a:chOff x="-50154850" y="2316775"/>
              <a:chExt cx="300100" cy="300125"/>
            </a:xfrm>
          </p:grpSpPr>
          <p:sp>
            <p:nvSpPr>
              <p:cNvPr id="454" name="Google Shape;454;p44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5" extrusionOk="0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44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7751" extrusionOk="0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6" name="Google Shape;456;p44"/>
            <p:cNvGrpSpPr/>
            <p:nvPr/>
          </p:nvGrpSpPr>
          <p:grpSpPr>
            <a:xfrm>
              <a:off x="3787442" y="1116361"/>
              <a:ext cx="4197075" cy="2265773"/>
              <a:chOff x="3787442" y="1116361"/>
              <a:chExt cx="4197075" cy="2265773"/>
            </a:xfrm>
          </p:grpSpPr>
          <p:grpSp>
            <p:nvGrpSpPr>
              <p:cNvPr id="457" name="Google Shape;457;p44"/>
              <p:cNvGrpSpPr/>
              <p:nvPr/>
            </p:nvGrpSpPr>
            <p:grpSpPr>
              <a:xfrm>
                <a:off x="3788724" y="1116821"/>
                <a:ext cx="330964" cy="331821"/>
                <a:chOff x="-50523475" y="2316000"/>
                <a:chExt cx="299325" cy="300100"/>
              </a:xfrm>
            </p:grpSpPr>
            <p:sp>
              <p:nvSpPr>
                <p:cNvPr id="458" name="Google Shape;458;p44"/>
                <p:cNvSpPr/>
                <p:nvPr/>
              </p:nvSpPr>
              <p:spPr>
                <a:xfrm>
                  <a:off x="-50453375" y="2387675"/>
                  <a:ext cx="158350" cy="22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4" h="9137" extrusionOk="0">
                      <a:moveTo>
                        <a:pt x="3183" y="4222"/>
                      </a:moveTo>
                      <a:cubicBezTo>
                        <a:pt x="3372" y="4222"/>
                        <a:pt x="3529" y="4380"/>
                        <a:pt x="3529" y="4569"/>
                      </a:cubicBezTo>
                      <a:cubicBezTo>
                        <a:pt x="3529" y="4758"/>
                        <a:pt x="3372" y="4915"/>
                        <a:pt x="3183" y="4915"/>
                      </a:cubicBezTo>
                      <a:cubicBezTo>
                        <a:pt x="2994" y="4915"/>
                        <a:pt x="2836" y="4758"/>
                        <a:pt x="2836" y="4569"/>
                      </a:cubicBezTo>
                      <a:cubicBezTo>
                        <a:pt x="2836" y="4380"/>
                        <a:pt x="2994" y="4222"/>
                        <a:pt x="3183" y="4222"/>
                      </a:cubicBezTo>
                      <a:close/>
                      <a:moveTo>
                        <a:pt x="3183" y="1009"/>
                      </a:moveTo>
                      <a:lnTo>
                        <a:pt x="5609" y="5230"/>
                      </a:lnTo>
                      <a:lnTo>
                        <a:pt x="4411" y="6994"/>
                      </a:lnTo>
                      <a:lnTo>
                        <a:pt x="3529" y="6994"/>
                      </a:lnTo>
                      <a:lnTo>
                        <a:pt x="3529" y="5545"/>
                      </a:lnTo>
                      <a:cubicBezTo>
                        <a:pt x="3939" y="5388"/>
                        <a:pt x="4254" y="5010"/>
                        <a:pt x="4254" y="4569"/>
                      </a:cubicBezTo>
                      <a:cubicBezTo>
                        <a:pt x="4254" y="3970"/>
                        <a:pt x="3781" y="3497"/>
                        <a:pt x="3183" y="3497"/>
                      </a:cubicBezTo>
                      <a:cubicBezTo>
                        <a:pt x="2584" y="3497"/>
                        <a:pt x="2143" y="3970"/>
                        <a:pt x="2143" y="4569"/>
                      </a:cubicBezTo>
                      <a:cubicBezTo>
                        <a:pt x="2143" y="5041"/>
                        <a:pt x="2395" y="5419"/>
                        <a:pt x="2836" y="5545"/>
                      </a:cubicBezTo>
                      <a:lnTo>
                        <a:pt x="2836" y="6994"/>
                      </a:lnTo>
                      <a:lnTo>
                        <a:pt x="1986" y="6994"/>
                      </a:lnTo>
                      <a:lnTo>
                        <a:pt x="788" y="5230"/>
                      </a:lnTo>
                      <a:lnTo>
                        <a:pt x="3183" y="1009"/>
                      </a:lnTo>
                      <a:close/>
                      <a:moveTo>
                        <a:pt x="4600" y="7688"/>
                      </a:moveTo>
                      <a:cubicBezTo>
                        <a:pt x="4821" y="7688"/>
                        <a:pt x="4947" y="7845"/>
                        <a:pt x="4947" y="8034"/>
                      </a:cubicBezTo>
                      <a:lnTo>
                        <a:pt x="4947" y="8412"/>
                      </a:lnTo>
                      <a:lnTo>
                        <a:pt x="1450" y="8412"/>
                      </a:lnTo>
                      <a:lnTo>
                        <a:pt x="1450" y="8034"/>
                      </a:lnTo>
                      <a:cubicBezTo>
                        <a:pt x="1450" y="7845"/>
                        <a:pt x="1607" y="7688"/>
                        <a:pt x="1797" y="7688"/>
                      </a:cubicBezTo>
                      <a:close/>
                      <a:moveTo>
                        <a:pt x="3183" y="0"/>
                      </a:moveTo>
                      <a:cubicBezTo>
                        <a:pt x="3057" y="0"/>
                        <a:pt x="2962" y="63"/>
                        <a:pt x="2868" y="158"/>
                      </a:cubicBezTo>
                      <a:lnTo>
                        <a:pt x="64" y="5073"/>
                      </a:lnTo>
                      <a:cubicBezTo>
                        <a:pt x="1" y="5199"/>
                        <a:pt x="1" y="5356"/>
                        <a:pt x="64" y="5419"/>
                      </a:cubicBezTo>
                      <a:lnTo>
                        <a:pt x="1229" y="7152"/>
                      </a:lnTo>
                      <a:cubicBezTo>
                        <a:pt x="914" y="7373"/>
                        <a:pt x="694" y="7688"/>
                        <a:pt x="694" y="8066"/>
                      </a:cubicBezTo>
                      <a:lnTo>
                        <a:pt x="694" y="8790"/>
                      </a:lnTo>
                      <a:cubicBezTo>
                        <a:pt x="694" y="8979"/>
                        <a:pt x="851" y="9137"/>
                        <a:pt x="1072" y="9137"/>
                      </a:cubicBezTo>
                      <a:lnTo>
                        <a:pt x="5262" y="9137"/>
                      </a:lnTo>
                      <a:cubicBezTo>
                        <a:pt x="5483" y="9137"/>
                        <a:pt x="5640" y="8979"/>
                        <a:pt x="5640" y="8790"/>
                      </a:cubicBezTo>
                      <a:lnTo>
                        <a:pt x="5640" y="8066"/>
                      </a:lnTo>
                      <a:cubicBezTo>
                        <a:pt x="5640" y="7688"/>
                        <a:pt x="5420" y="7373"/>
                        <a:pt x="5105" y="7152"/>
                      </a:cubicBezTo>
                      <a:lnTo>
                        <a:pt x="6270" y="5419"/>
                      </a:lnTo>
                      <a:cubicBezTo>
                        <a:pt x="6333" y="5325"/>
                        <a:pt x="6333" y="5199"/>
                        <a:pt x="6270" y="5073"/>
                      </a:cubicBezTo>
                      <a:lnTo>
                        <a:pt x="3498" y="158"/>
                      </a:lnTo>
                      <a:cubicBezTo>
                        <a:pt x="3435" y="32"/>
                        <a:pt x="3309" y="0"/>
                        <a:pt x="318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9" name="Google Shape;459;p44"/>
                <p:cNvSpPr/>
                <p:nvPr/>
              </p:nvSpPr>
              <p:spPr>
                <a:xfrm>
                  <a:off x="-50523475" y="2316000"/>
                  <a:ext cx="299325" cy="17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3" h="7121" extrusionOk="0">
                      <a:moveTo>
                        <a:pt x="1072" y="694"/>
                      </a:moveTo>
                      <a:cubicBezTo>
                        <a:pt x="1261" y="694"/>
                        <a:pt x="1419" y="851"/>
                        <a:pt x="1419" y="1040"/>
                      </a:cubicBezTo>
                      <a:cubicBezTo>
                        <a:pt x="1419" y="1229"/>
                        <a:pt x="1261" y="1418"/>
                        <a:pt x="1072" y="1418"/>
                      </a:cubicBezTo>
                      <a:cubicBezTo>
                        <a:pt x="883" y="1418"/>
                        <a:pt x="725" y="1229"/>
                        <a:pt x="725" y="1040"/>
                      </a:cubicBezTo>
                      <a:cubicBezTo>
                        <a:pt x="725" y="851"/>
                        <a:pt x="883" y="694"/>
                        <a:pt x="1072" y="694"/>
                      </a:cubicBezTo>
                      <a:close/>
                      <a:moveTo>
                        <a:pt x="6333" y="694"/>
                      </a:moveTo>
                      <a:lnTo>
                        <a:pt x="6333" y="1418"/>
                      </a:lnTo>
                      <a:lnTo>
                        <a:pt x="5640" y="1418"/>
                      </a:lnTo>
                      <a:lnTo>
                        <a:pt x="5640" y="694"/>
                      </a:lnTo>
                      <a:close/>
                      <a:moveTo>
                        <a:pt x="10902" y="725"/>
                      </a:moveTo>
                      <a:cubicBezTo>
                        <a:pt x="11122" y="725"/>
                        <a:pt x="11280" y="883"/>
                        <a:pt x="11280" y="1103"/>
                      </a:cubicBezTo>
                      <a:cubicBezTo>
                        <a:pt x="11280" y="1292"/>
                        <a:pt x="11122" y="1450"/>
                        <a:pt x="10902" y="1450"/>
                      </a:cubicBezTo>
                      <a:cubicBezTo>
                        <a:pt x="10712" y="1450"/>
                        <a:pt x="10555" y="1292"/>
                        <a:pt x="10555" y="1103"/>
                      </a:cubicBezTo>
                      <a:cubicBezTo>
                        <a:pt x="10586" y="883"/>
                        <a:pt x="10744" y="725"/>
                        <a:pt x="10902" y="725"/>
                      </a:cubicBezTo>
                      <a:close/>
                      <a:moveTo>
                        <a:pt x="2143" y="5640"/>
                      </a:moveTo>
                      <a:lnTo>
                        <a:pt x="2143" y="6364"/>
                      </a:lnTo>
                      <a:lnTo>
                        <a:pt x="1419" y="6364"/>
                      </a:lnTo>
                      <a:lnTo>
                        <a:pt x="1419" y="5640"/>
                      </a:lnTo>
                      <a:close/>
                      <a:moveTo>
                        <a:pt x="10555" y="5640"/>
                      </a:moveTo>
                      <a:lnTo>
                        <a:pt x="10555" y="6364"/>
                      </a:lnTo>
                      <a:lnTo>
                        <a:pt x="9862" y="6364"/>
                      </a:lnTo>
                      <a:lnTo>
                        <a:pt x="9862" y="5640"/>
                      </a:lnTo>
                      <a:close/>
                      <a:moveTo>
                        <a:pt x="10902" y="0"/>
                      </a:moveTo>
                      <a:cubicBezTo>
                        <a:pt x="10460" y="0"/>
                        <a:pt x="10051" y="252"/>
                        <a:pt x="9925" y="694"/>
                      </a:cubicBezTo>
                      <a:lnTo>
                        <a:pt x="7058" y="694"/>
                      </a:lnTo>
                      <a:lnTo>
                        <a:pt x="7058" y="379"/>
                      </a:lnTo>
                      <a:cubicBezTo>
                        <a:pt x="7058" y="189"/>
                        <a:pt x="6900" y="32"/>
                        <a:pt x="6711" y="32"/>
                      </a:cubicBezTo>
                      <a:lnTo>
                        <a:pt x="5294" y="32"/>
                      </a:lnTo>
                      <a:cubicBezTo>
                        <a:pt x="5073" y="32"/>
                        <a:pt x="4947" y="189"/>
                        <a:pt x="4947" y="379"/>
                      </a:cubicBezTo>
                      <a:lnTo>
                        <a:pt x="4947" y="725"/>
                      </a:lnTo>
                      <a:lnTo>
                        <a:pt x="2049" y="725"/>
                      </a:lnTo>
                      <a:cubicBezTo>
                        <a:pt x="1891" y="347"/>
                        <a:pt x="1513" y="32"/>
                        <a:pt x="1072" y="32"/>
                      </a:cubicBezTo>
                      <a:cubicBezTo>
                        <a:pt x="473" y="32"/>
                        <a:pt x="1" y="505"/>
                        <a:pt x="1" y="1072"/>
                      </a:cubicBezTo>
                      <a:cubicBezTo>
                        <a:pt x="1" y="1670"/>
                        <a:pt x="473" y="2143"/>
                        <a:pt x="1072" y="2143"/>
                      </a:cubicBezTo>
                      <a:cubicBezTo>
                        <a:pt x="1545" y="2143"/>
                        <a:pt x="1923" y="1828"/>
                        <a:pt x="2049" y="1450"/>
                      </a:cubicBezTo>
                      <a:lnTo>
                        <a:pt x="3592" y="1450"/>
                      </a:lnTo>
                      <a:cubicBezTo>
                        <a:pt x="3183" y="1670"/>
                        <a:pt x="2836" y="1985"/>
                        <a:pt x="2521" y="2332"/>
                      </a:cubicBezTo>
                      <a:cubicBezTo>
                        <a:pt x="1891" y="3088"/>
                        <a:pt x="1545" y="4002"/>
                        <a:pt x="1450" y="4978"/>
                      </a:cubicBezTo>
                      <a:lnTo>
                        <a:pt x="1103" y="4978"/>
                      </a:lnTo>
                      <a:cubicBezTo>
                        <a:pt x="914" y="4978"/>
                        <a:pt x="757" y="5136"/>
                        <a:pt x="757" y="5325"/>
                      </a:cubicBezTo>
                      <a:lnTo>
                        <a:pt x="757" y="6742"/>
                      </a:lnTo>
                      <a:cubicBezTo>
                        <a:pt x="757" y="6963"/>
                        <a:pt x="914" y="7121"/>
                        <a:pt x="1103" y="7121"/>
                      </a:cubicBezTo>
                      <a:lnTo>
                        <a:pt x="2521" y="7121"/>
                      </a:lnTo>
                      <a:cubicBezTo>
                        <a:pt x="2742" y="7121"/>
                        <a:pt x="2899" y="6963"/>
                        <a:pt x="2899" y="6742"/>
                      </a:cubicBezTo>
                      <a:lnTo>
                        <a:pt x="2899" y="5325"/>
                      </a:lnTo>
                      <a:cubicBezTo>
                        <a:pt x="2899" y="5136"/>
                        <a:pt x="2742" y="4978"/>
                        <a:pt x="2521" y="4978"/>
                      </a:cubicBezTo>
                      <a:lnTo>
                        <a:pt x="2175" y="4978"/>
                      </a:lnTo>
                      <a:cubicBezTo>
                        <a:pt x="2332" y="3403"/>
                        <a:pt x="3435" y="2017"/>
                        <a:pt x="4979" y="1607"/>
                      </a:cubicBezTo>
                      <a:lnTo>
                        <a:pt x="4979" y="1796"/>
                      </a:lnTo>
                      <a:cubicBezTo>
                        <a:pt x="4979" y="1985"/>
                        <a:pt x="5136" y="2143"/>
                        <a:pt x="5325" y="2143"/>
                      </a:cubicBezTo>
                      <a:lnTo>
                        <a:pt x="6743" y="2143"/>
                      </a:lnTo>
                      <a:cubicBezTo>
                        <a:pt x="6932" y="2143"/>
                        <a:pt x="7089" y="1985"/>
                        <a:pt x="7089" y="1796"/>
                      </a:cubicBezTo>
                      <a:lnTo>
                        <a:pt x="7089" y="1576"/>
                      </a:lnTo>
                      <a:cubicBezTo>
                        <a:pt x="8633" y="1985"/>
                        <a:pt x="9736" y="3371"/>
                        <a:pt x="9893" y="4947"/>
                      </a:cubicBezTo>
                      <a:lnTo>
                        <a:pt x="9547" y="4947"/>
                      </a:lnTo>
                      <a:cubicBezTo>
                        <a:pt x="9358" y="4947"/>
                        <a:pt x="9200" y="5104"/>
                        <a:pt x="9200" y="5293"/>
                      </a:cubicBezTo>
                      <a:lnTo>
                        <a:pt x="9200" y="6711"/>
                      </a:lnTo>
                      <a:cubicBezTo>
                        <a:pt x="9200" y="6932"/>
                        <a:pt x="9358" y="7089"/>
                        <a:pt x="9547" y="7089"/>
                      </a:cubicBezTo>
                      <a:lnTo>
                        <a:pt x="10965" y="7089"/>
                      </a:lnTo>
                      <a:cubicBezTo>
                        <a:pt x="11154" y="7089"/>
                        <a:pt x="11311" y="6932"/>
                        <a:pt x="11311" y="6711"/>
                      </a:cubicBezTo>
                      <a:lnTo>
                        <a:pt x="11311" y="5293"/>
                      </a:lnTo>
                      <a:cubicBezTo>
                        <a:pt x="11311" y="5104"/>
                        <a:pt x="11154" y="4947"/>
                        <a:pt x="10965" y="4947"/>
                      </a:cubicBezTo>
                      <a:lnTo>
                        <a:pt x="10618" y="4947"/>
                      </a:lnTo>
                      <a:cubicBezTo>
                        <a:pt x="10523" y="4002"/>
                        <a:pt x="10177" y="3056"/>
                        <a:pt x="9547" y="2300"/>
                      </a:cubicBezTo>
                      <a:cubicBezTo>
                        <a:pt x="9232" y="1954"/>
                        <a:pt x="8885" y="1639"/>
                        <a:pt x="8476" y="1418"/>
                      </a:cubicBezTo>
                      <a:lnTo>
                        <a:pt x="10019" y="1418"/>
                      </a:lnTo>
                      <a:cubicBezTo>
                        <a:pt x="10082" y="1828"/>
                        <a:pt x="10492" y="2111"/>
                        <a:pt x="10902" y="2111"/>
                      </a:cubicBezTo>
                      <a:cubicBezTo>
                        <a:pt x="11500" y="2111"/>
                        <a:pt x="11973" y="1639"/>
                        <a:pt x="11973" y="1040"/>
                      </a:cubicBezTo>
                      <a:cubicBezTo>
                        <a:pt x="11973" y="473"/>
                        <a:pt x="11500" y="0"/>
                        <a:pt x="1090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0" name="Google Shape;460;p44"/>
              <p:cNvGrpSpPr/>
              <p:nvPr/>
            </p:nvGrpSpPr>
            <p:grpSpPr>
              <a:xfrm>
                <a:off x="7652697" y="1116361"/>
                <a:ext cx="331821" cy="332705"/>
                <a:chOff x="-48633950" y="1972600"/>
                <a:chExt cx="300100" cy="300900"/>
              </a:xfrm>
            </p:grpSpPr>
            <p:sp>
              <p:nvSpPr>
                <p:cNvPr id="461" name="Google Shape;461;p44"/>
                <p:cNvSpPr/>
                <p:nvPr/>
              </p:nvSpPr>
              <p:spPr>
                <a:xfrm>
                  <a:off x="-48633950" y="1972600"/>
                  <a:ext cx="300100" cy="3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4" h="12036" extrusionOk="0">
                      <a:moveTo>
                        <a:pt x="1418" y="756"/>
                      </a:moveTo>
                      <a:lnTo>
                        <a:pt x="1418" y="1481"/>
                      </a:lnTo>
                      <a:lnTo>
                        <a:pt x="693" y="1481"/>
                      </a:lnTo>
                      <a:lnTo>
                        <a:pt x="693" y="756"/>
                      </a:lnTo>
                      <a:close/>
                      <a:moveTo>
                        <a:pt x="11310" y="756"/>
                      </a:moveTo>
                      <a:lnTo>
                        <a:pt x="11310" y="1481"/>
                      </a:lnTo>
                      <a:lnTo>
                        <a:pt x="10586" y="1481"/>
                      </a:lnTo>
                      <a:lnTo>
                        <a:pt x="10586" y="756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0" y="2143"/>
                        <a:pt x="10239" y="2143"/>
                      </a:cubicBezTo>
                      <a:lnTo>
                        <a:pt x="10586" y="2143"/>
                      </a:lnTo>
                      <a:lnTo>
                        <a:pt x="10586" y="5293"/>
                      </a:lnTo>
                      <a:cubicBezTo>
                        <a:pt x="10365" y="5104"/>
                        <a:pt x="10050" y="4915"/>
                        <a:pt x="9672" y="4663"/>
                      </a:cubicBezTo>
                      <a:cubicBezTo>
                        <a:pt x="8822" y="4159"/>
                        <a:pt x="7530" y="3560"/>
                        <a:pt x="6018" y="3560"/>
                      </a:cubicBezTo>
                      <a:cubicBezTo>
                        <a:pt x="4537" y="3560"/>
                        <a:pt x="3214" y="4159"/>
                        <a:pt x="2363" y="4663"/>
                      </a:cubicBezTo>
                      <a:cubicBezTo>
                        <a:pt x="2017" y="4852"/>
                        <a:pt x="1701" y="5104"/>
                        <a:pt x="1449" y="5293"/>
                      </a:cubicBezTo>
                      <a:lnTo>
                        <a:pt x="1449" y="2143"/>
                      </a:lnTo>
                      <a:lnTo>
                        <a:pt x="1764" y="2143"/>
                      </a:lnTo>
                      <a:cubicBezTo>
                        <a:pt x="1954" y="2143"/>
                        <a:pt x="2111" y="1985"/>
                        <a:pt x="2111" y="1796"/>
                      </a:cubicBezTo>
                      <a:lnTo>
                        <a:pt x="2111" y="1418"/>
                      </a:lnTo>
                      <a:close/>
                      <a:moveTo>
                        <a:pt x="8065" y="4695"/>
                      </a:moveTo>
                      <a:cubicBezTo>
                        <a:pt x="8538" y="4915"/>
                        <a:pt x="8979" y="5104"/>
                        <a:pt x="9326" y="5293"/>
                      </a:cubicBezTo>
                      <a:cubicBezTo>
                        <a:pt x="9798" y="5577"/>
                        <a:pt x="10208" y="5860"/>
                        <a:pt x="10428" y="6049"/>
                      </a:cubicBezTo>
                      <a:cubicBezTo>
                        <a:pt x="10208" y="6238"/>
                        <a:pt x="9798" y="6522"/>
                        <a:pt x="9326" y="6805"/>
                      </a:cubicBezTo>
                      <a:cubicBezTo>
                        <a:pt x="8979" y="6994"/>
                        <a:pt x="8570" y="7215"/>
                        <a:pt x="8065" y="7372"/>
                      </a:cubicBezTo>
                      <a:cubicBezTo>
                        <a:pt x="8349" y="6994"/>
                        <a:pt x="8475" y="6522"/>
                        <a:pt x="8475" y="6049"/>
                      </a:cubicBezTo>
                      <a:cubicBezTo>
                        <a:pt x="8475" y="5514"/>
                        <a:pt x="8318" y="5104"/>
                        <a:pt x="8065" y="4695"/>
                      </a:cubicBezTo>
                      <a:close/>
                      <a:moveTo>
                        <a:pt x="3970" y="4726"/>
                      </a:moveTo>
                      <a:cubicBezTo>
                        <a:pt x="3718" y="5136"/>
                        <a:pt x="3592" y="5608"/>
                        <a:pt x="3592" y="6081"/>
                      </a:cubicBezTo>
                      <a:cubicBezTo>
                        <a:pt x="3529" y="6553"/>
                        <a:pt x="3686" y="7026"/>
                        <a:pt x="3970" y="7435"/>
                      </a:cubicBezTo>
                      <a:cubicBezTo>
                        <a:pt x="3497" y="7215"/>
                        <a:pt x="3056" y="7026"/>
                        <a:pt x="2710" y="6837"/>
                      </a:cubicBezTo>
                      <a:cubicBezTo>
                        <a:pt x="2237" y="6553"/>
                        <a:pt x="1859" y="6270"/>
                        <a:pt x="1607" y="6081"/>
                      </a:cubicBezTo>
                      <a:cubicBezTo>
                        <a:pt x="1859" y="5892"/>
                        <a:pt x="2237" y="5608"/>
                        <a:pt x="2710" y="5325"/>
                      </a:cubicBezTo>
                      <a:cubicBezTo>
                        <a:pt x="3056" y="5136"/>
                        <a:pt x="3466" y="4915"/>
                        <a:pt x="3970" y="4726"/>
                      </a:cubicBezTo>
                      <a:close/>
                      <a:moveTo>
                        <a:pt x="6018" y="4285"/>
                      </a:moveTo>
                      <a:cubicBezTo>
                        <a:pt x="6994" y="4285"/>
                        <a:pt x="7782" y="5073"/>
                        <a:pt x="7782" y="6049"/>
                      </a:cubicBezTo>
                      <a:cubicBezTo>
                        <a:pt x="7782" y="7026"/>
                        <a:pt x="6994" y="7814"/>
                        <a:pt x="6018" y="7814"/>
                      </a:cubicBezTo>
                      <a:cubicBezTo>
                        <a:pt x="5041" y="7814"/>
                        <a:pt x="4253" y="7026"/>
                        <a:pt x="4253" y="6049"/>
                      </a:cubicBezTo>
                      <a:cubicBezTo>
                        <a:pt x="4253" y="5073"/>
                        <a:pt x="5041" y="4285"/>
                        <a:pt x="6018" y="4285"/>
                      </a:cubicBezTo>
                      <a:close/>
                      <a:moveTo>
                        <a:pt x="10554" y="6805"/>
                      </a:moveTo>
                      <a:lnTo>
                        <a:pt x="10554" y="9956"/>
                      </a:lnTo>
                      <a:lnTo>
                        <a:pt x="10239" y="9956"/>
                      </a:lnTo>
                      <a:cubicBezTo>
                        <a:pt x="10050" y="9956"/>
                        <a:pt x="9893" y="10113"/>
                        <a:pt x="9893" y="10302"/>
                      </a:cubicBezTo>
                      <a:lnTo>
                        <a:pt x="9893" y="10649"/>
                      </a:lnTo>
                      <a:lnTo>
                        <a:pt x="2143" y="10649"/>
                      </a:lnTo>
                      <a:lnTo>
                        <a:pt x="2143" y="10302"/>
                      </a:lnTo>
                      <a:cubicBezTo>
                        <a:pt x="2143" y="10113"/>
                        <a:pt x="1985" y="9956"/>
                        <a:pt x="1764" y="9956"/>
                      </a:cubicBezTo>
                      <a:lnTo>
                        <a:pt x="1418" y="9956"/>
                      </a:lnTo>
                      <a:lnTo>
                        <a:pt x="1418" y="6805"/>
                      </a:lnTo>
                      <a:cubicBezTo>
                        <a:pt x="1670" y="6994"/>
                        <a:pt x="1985" y="7183"/>
                        <a:pt x="2332" y="7435"/>
                      </a:cubicBezTo>
                      <a:cubicBezTo>
                        <a:pt x="3182" y="7940"/>
                        <a:pt x="4505" y="8538"/>
                        <a:pt x="5986" y="8538"/>
                      </a:cubicBezTo>
                      <a:cubicBezTo>
                        <a:pt x="7498" y="8538"/>
                        <a:pt x="8790" y="7940"/>
                        <a:pt x="9641" y="7435"/>
                      </a:cubicBezTo>
                      <a:cubicBezTo>
                        <a:pt x="10019" y="7215"/>
                        <a:pt x="10334" y="6994"/>
                        <a:pt x="10554" y="6805"/>
                      </a:cubicBezTo>
                      <a:close/>
                      <a:moveTo>
                        <a:pt x="1418" y="10617"/>
                      </a:moveTo>
                      <a:lnTo>
                        <a:pt x="1418" y="11311"/>
                      </a:lnTo>
                      <a:lnTo>
                        <a:pt x="693" y="11311"/>
                      </a:lnTo>
                      <a:lnTo>
                        <a:pt x="693" y="10617"/>
                      </a:lnTo>
                      <a:close/>
                      <a:moveTo>
                        <a:pt x="11310" y="10617"/>
                      </a:moveTo>
                      <a:lnTo>
                        <a:pt x="11310" y="11311"/>
                      </a:lnTo>
                      <a:lnTo>
                        <a:pt x="10586" y="11311"/>
                      </a:lnTo>
                      <a:lnTo>
                        <a:pt x="10586" y="10617"/>
                      </a:lnTo>
                      <a:close/>
                      <a:moveTo>
                        <a:pt x="347" y="0"/>
                      </a:moveTo>
                      <a:cubicBezTo>
                        <a:pt x="158" y="0"/>
                        <a:pt x="0" y="189"/>
                        <a:pt x="0" y="378"/>
                      </a:cubicBezTo>
                      <a:lnTo>
                        <a:pt x="0" y="1796"/>
                      </a:lnTo>
                      <a:cubicBezTo>
                        <a:pt x="0" y="1985"/>
                        <a:pt x="158" y="2143"/>
                        <a:pt x="347" y="2143"/>
                      </a:cubicBezTo>
                      <a:lnTo>
                        <a:pt x="693" y="2143"/>
                      </a:lnTo>
                      <a:lnTo>
                        <a:pt x="693" y="9893"/>
                      </a:lnTo>
                      <a:lnTo>
                        <a:pt x="347" y="9893"/>
                      </a:lnTo>
                      <a:cubicBezTo>
                        <a:pt x="158" y="9893"/>
                        <a:pt x="0" y="10050"/>
                        <a:pt x="0" y="10239"/>
                      </a:cubicBezTo>
                      <a:lnTo>
                        <a:pt x="0" y="11657"/>
                      </a:lnTo>
                      <a:cubicBezTo>
                        <a:pt x="0" y="11878"/>
                        <a:pt x="158" y="12035"/>
                        <a:pt x="347" y="12035"/>
                      </a:cubicBezTo>
                      <a:lnTo>
                        <a:pt x="1764" y="12035"/>
                      </a:lnTo>
                      <a:cubicBezTo>
                        <a:pt x="1954" y="12035"/>
                        <a:pt x="2111" y="11878"/>
                        <a:pt x="2111" y="11657"/>
                      </a:cubicBezTo>
                      <a:lnTo>
                        <a:pt x="2111" y="11311"/>
                      </a:lnTo>
                      <a:lnTo>
                        <a:pt x="9893" y="11311"/>
                      </a:lnTo>
                      <a:lnTo>
                        <a:pt x="9893" y="11657"/>
                      </a:lnTo>
                      <a:cubicBezTo>
                        <a:pt x="9893" y="11878"/>
                        <a:pt x="10050" y="12035"/>
                        <a:pt x="10239" y="12035"/>
                      </a:cubicBezTo>
                      <a:lnTo>
                        <a:pt x="11657" y="12035"/>
                      </a:lnTo>
                      <a:cubicBezTo>
                        <a:pt x="11846" y="12035"/>
                        <a:pt x="12004" y="11878"/>
                        <a:pt x="12004" y="11657"/>
                      </a:cubicBezTo>
                      <a:lnTo>
                        <a:pt x="12004" y="10239"/>
                      </a:lnTo>
                      <a:cubicBezTo>
                        <a:pt x="12004" y="10050"/>
                        <a:pt x="11846" y="9893"/>
                        <a:pt x="11657" y="9893"/>
                      </a:cubicBezTo>
                      <a:lnTo>
                        <a:pt x="11310" y="9893"/>
                      </a:lnTo>
                      <a:lnTo>
                        <a:pt x="11310" y="2143"/>
                      </a:lnTo>
                      <a:lnTo>
                        <a:pt x="11657" y="2143"/>
                      </a:lnTo>
                      <a:cubicBezTo>
                        <a:pt x="11846" y="2143"/>
                        <a:pt x="12004" y="1985"/>
                        <a:pt x="12004" y="1796"/>
                      </a:cubicBezTo>
                      <a:lnTo>
                        <a:pt x="12004" y="378"/>
                      </a:lnTo>
                      <a:cubicBezTo>
                        <a:pt x="12004" y="189"/>
                        <a:pt x="11846" y="0"/>
                        <a:pt x="11657" y="0"/>
                      </a:cubicBezTo>
                      <a:lnTo>
                        <a:pt x="10239" y="0"/>
                      </a:lnTo>
                      <a:cubicBezTo>
                        <a:pt x="10050" y="0"/>
                        <a:pt x="9893" y="189"/>
                        <a:pt x="9893" y="378"/>
                      </a:cubicBezTo>
                      <a:lnTo>
                        <a:pt x="9893" y="725"/>
                      </a:lnTo>
                      <a:lnTo>
                        <a:pt x="2111" y="725"/>
                      </a:lnTo>
                      <a:lnTo>
                        <a:pt x="2111" y="378"/>
                      </a:lnTo>
                      <a:cubicBezTo>
                        <a:pt x="2111" y="189"/>
                        <a:pt x="1954" y="0"/>
                        <a:pt x="17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462;p44"/>
                <p:cNvSpPr/>
                <p:nvPr/>
              </p:nvSpPr>
              <p:spPr>
                <a:xfrm>
                  <a:off x="-48509525" y="2097050"/>
                  <a:ext cx="52800" cy="5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111" extrusionOk="0">
                      <a:moveTo>
                        <a:pt x="1041" y="725"/>
                      </a:moveTo>
                      <a:cubicBezTo>
                        <a:pt x="1230" y="725"/>
                        <a:pt x="1387" y="882"/>
                        <a:pt x="1387" y="1071"/>
                      </a:cubicBezTo>
                      <a:cubicBezTo>
                        <a:pt x="1387" y="1260"/>
                        <a:pt x="1230" y="1418"/>
                        <a:pt x="1041" y="1418"/>
                      </a:cubicBezTo>
                      <a:cubicBezTo>
                        <a:pt x="852" y="1418"/>
                        <a:pt x="694" y="1260"/>
                        <a:pt x="694" y="1071"/>
                      </a:cubicBezTo>
                      <a:cubicBezTo>
                        <a:pt x="694" y="882"/>
                        <a:pt x="852" y="725"/>
                        <a:pt x="1041" y="725"/>
                      </a:cubicBezTo>
                      <a:close/>
                      <a:moveTo>
                        <a:pt x="1041" y="0"/>
                      </a:moveTo>
                      <a:cubicBezTo>
                        <a:pt x="442" y="0"/>
                        <a:pt x="1" y="473"/>
                        <a:pt x="1" y="1071"/>
                      </a:cubicBezTo>
                      <a:cubicBezTo>
                        <a:pt x="1" y="1670"/>
                        <a:pt x="442" y="2111"/>
                        <a:pt x="1041" y="2111"/>
                      </a:cubicBezTo>
                      <a:cubicBezTo>
                        <a:pt x="1639" y="2111"/>
                        <a:pt x="2112" y="1670"/>
                        <a:pt x="2112" y="1071"/>
                      </a:cubicBezTo>
                      <a:cubicBezTo>
                        <a:pt x="2112" y="473"/>
                        <a:pt x="1639" y="0"/>
                        <a:pt x="104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3" name="Google Shape;463;p44"/>
              <p:cNvGrpSpPr/>
              <p:nvPr/>
            </p:nvGrpSpPr>
            <p:grpSpPr>
              <a:xfrm>
                <a:off x="5719842" y="3049456"/>
                <a:ext cx="332705" cy="332677"/>
                <a:chOff x="-44914800" y="2342000"/>
                <a:chExt cx="300900" cy="300875"/>
              </a:xfrm>
            </p:grpSpPr>
            <p:sp>
              <p:nvSpPr>
                <p:cNvPr id="464" name="Google Shape;464;p44"/>
                <p:cNvSpPr/>
                <p:nvPr/>
              </p:nvSpPr>
              <p:spPr>
                <a:xfrm>
                  <a:off x="-44914800" y="2342000"/>
                  <a:ext cx="300900" cy="30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6" h="12035" extrusionOk="0">
                      <a:moveTo>
                        <a:pt x="1450" y="725"/>
                      </a:moveTo>
                      <a:lnTo>
                        <a:pt x="1450" y="1418"/>
                      </a:lnTo>
                      <a:lnTo>
                        <a:pt x="725" y="1418"/>
                      </a:lnTo>
                      <a:lnTo>
                        <a:pt x="725" y="725"/>
                      </a:lnTo>
                      <a:close/>
                      <a:moveTo>
                        <a:pt x="11311" y="725"/>
                      </a:moveTo>
                      <a:lnTo>
                        <a:pt x="11311" y="1418"/>
                      </a:lnTo>
                      <a:lnTo>
                        <a:pt x="10618" y="1418"/>
                      </a:lnTo>
                      <a:lnTo>
                        <a:pt x="10618" y="725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1" y="2142"/>
                        <a:pt x="10240" y="2142"/>
                      </a:cubicBezTo>
                      <a:lnTo>
                        <a:pt x="10618" y="2142"/>
                      </a:lnTo>
                      <a:lnTo>
                        <a:pt x="10618" y="9893"/>
                      </a:lnTo>
                      <a:lnTo>
                        <a:pt x="10240" y="9893"/>
                      </a:lnTo>
                      <a:cubicBezTo>
                        <a:pt x="10051" y="9893"/>
                        <a:pt x="9893" y="10050"/>
                        <a:pt x="9893" y="10239"/>
                      </a:cubicBezTo>
                      <a:lnTo>
                        <a:pt x="9893" y="10617"/>
                      </a:lnTo>
                      <a:lnTo>
                        <a:pt x="2143" y="10617"/>
                      </a:lnTo>
                      <a:lnTo>
                        <a:pt x="2143" y="10239"/>
                      </a:lnTo>
                      <a:cubicBezTo>
                        <a:pt x="2143" y="10050"/>
                        <a:pt x="1985" y="9893"/>
                        <a:pt x="1796" y="9893"/>
                      </a:cubicBezTo>
                      <a:lnTo>
                        <a:pt x="1450" y="9893"/>
                      </a:lnTo>
                      <a:lnTo>
                        <a:pt x="1450" y="2142"/>
                      </a:lnTo>
                      <a:lnTo>
                        <a:pt x="1796" y="2142"/>
                      </a:lnTo>
                      <a:cubicBezTo>
                        <a:pt x="1985" y="2142"/>
                        <a:pt x="2143" y="1985"/>
                        <a:pt x="2143" y="1796"/>
                      </a:cubicBezTo>
                      <a:lnTo>
                        <a:pt x="2143" y="1418"/>
                      </a:lnTo>
                      <a:close/>
                      <a:moveTo>
                        <a:pt x="1418" y="10617"/>
                      </a:moveTo>
                      <a:lnTo>
                        <a:pt x="1418" y="11310"/>
                      </a:lnTo>
                      <a:lnTo>
                        <a:pt x="725" y="11310"/>
                      </a:lnTo>
                      <a:lnTo>
                        <a:pt x="725" y="10617"/>
                      </a:lnTo>
                      <a:close/>
                      <a:moveTo>
                        <a:pt x="11311" y="10617"/>
                      </a:moveTo>
                      <a:lnTo>
                        <a:pt x="11311" y="11310"/>
                      </a:lnTo>
                      <a:lnTo>
                        <a:pt x="10618" y="11310"/>
                      </a:lnTo>
                      <a:lnTo>
                        <a:pt x="10618" y="10617"/>
                      </a:lnTo>
                      <a:close/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lnTo>
                        <a:pt x="1" y="1764"/>
                      </a:lnTo>
                      <a:cubicBezTo>
                        <a:pt x="1" y="1985"/>
                        <a:pt x="158" y="2142"/>
                        <a:pt x="379" y="2142"/>
                      </a:cubicBezTo>
                      <a:lnTo>
                        <a:pt x="725" y="2142"/>
                      </a:lnTo>
                      <a:lnTo>
                        <a:pt x="725" y="9893"/>
                      </a:lnTo>
                      <a:lnTo>
                        <a:pt x="379" y="9893"/>
                      </a:lnTo>
                      <a:cubicBezTo>
                        <a:pt x="158" y="9893"/>
                        <a:pt x="1" y="10050"/>
                        <a:pt x="1" y="10239"/>
                      </a:cubicBezTo>
                      <a:lnTo>
                        <a:pt x="1" y="11657"/>
                      </a:lnTo>
                      <a:cubicBezTo>
                        <a:pt x="1" y="11877"/>
                        <a:pt x="158" y="12035"/>
                        <a:pt x="379" y="12035"/>
                      </a:cubicBezTo>
                      <a:lnTo>
                        <a:pt x="1796" y="12035"/>
                      </a:lnTo>
                      <a:cubicBezTo>
                        <a:pt x="1985" y="12035"/>
                        <a:pt x="2143" y="11877"/>
                        <a:pt x="2143" y="11657"/>
                      </a:cubicBezTo>
                      <a:lnTo>
                        <a:pt x="2143" y="11310"/>
                      </a:lnTo>
                      <a:lnTo>
                        <a:pt x="9893" y="11310"/>
                      </a:lnTo>
                      <a:lnTo>
                        <a:pt x="9893" y="11657"/>
                      </a:lnTo>
                      <a:cubicBezTo>
                        <a:pt x="9893" y="11877"/>
                        <a:pt x="10051" y="12035"/>
                        <a:pt x="10240" y="12035"/>
                      </a:cubicBezTo>
                      <a:lnTo>
                        <a:pt x="11657" y="12035"/>
                      </a:lnTo>
                      <a:cubicBezTo>
                        <a:pt x="11878" y="12035"/>
                        <a:pt x="12036" y="11877"/>
                        <a:pt x="12036" y="11657"/>
                      </a:cubicBezTo>
                      <a:lnTo>
                        <a:pt x="12036" y="10239"/>
                      </a:lnTo>
                      <a:cubicBezTo>
                        <a:pt x="12036" y="10050"/>
                        <a:pt x="11878" y="9893"/>
                        <a:pt x="11657" y="9893"/>
                      </a:cubicBezTo>
                      <a:lnTo>
                        <a:pt x="11311" y="9893"/>
                      </a:lnTo>
                      <a:lnTo>
                        <a:pt x="11311" y="2142"/>
                      </a:lnTo>
                      <a:lnTo>
                        <a:pt x="11657" y="2142"/>
                      </a:lnTo>
                      <a:cubicBezTo>
                        <a:pt x="11878" y="2142"/>
                        <a:pt x="12036" y="1985"/>
                        <a:pt x="12036" y="1764"/>
                      </a:cubicBezTo>
                      <a:lnTo>
                        <a:pt x="12036" y="378"/>
                      </a:lnTo>
                      <a:cubicBezTo>
                        <a:pt x="12036" y="158"/>
                        <a:pt x="11878" y="0"/>
                        <a:pt x="11657" y="0"/>
                      </a:cubicBezTo>
                      <a:lnTo>
                        <a:pt x="10240" y="0"/>
                      </a:lnTo>
                      <a:cubicBezTo>
                        <a:pt x="10051" y="0"/>
                        <a:pt x="9893" y="158"/>
                        <a:pt x="9893" y="378"/>
                      </a:cubicBezTo>
                      <a:lnTo>
                        <a:pt x="9893" y="725"/>
                      </a:lnTo>
                      <a:lnTo>
                        <a:pt x="2143" y="725"/>
                      </a:lnTo>
                      <a:lnTo>
                        <a:pt x="2143" y="378"/>
                      </a:lnTo>
                      <a:cubicBezTo>
                        <a:pt x="2143" y="158"/>
                        <a:pt x="1985" y="0"/>
                        <a:pt x="179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465;p44"/>
                <p:cNvSpPr/>
                <p:nvPr/>
              </p:nvSpPr>
              <p:spPr>
                <a:xfrm>
                  <a:off x="-44860450" y="2412875"/>
                  <a:ext cx="193000" cy="15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0" h="6365" extrusionOk="0">
                      <a:moveTo>
                        <a:pt x="7026" y="694"/>
                      </a:moveTo>
                      <a:lnTo>
                        <a:pt x="7026" y="725"/>
                      </a:lnTo>
                      <a:lnTo>
                        <a:pt x="7026" y="5136"/>
                      </a:lnTo>
                      <a:lnTo>
                        <a:pt x="5514" y="3624"/>
                      </a:lnTo>
                      <a:cubicBezTo>
                        <a:pt x="5451" y="3561"/>
                        <a:pt x="5356" y="3498"/>
                        <a:pt x="5262" y="3498"/>
                      </a:cubicBezTo>
                      <a:cubicBezTo>
                        <a:pt x="5167" y="3498"/>
                        <a:pt x="5041" y="3561"/>
                        <a:pt x="5010" y="3624"/>
                      </a:cubicBezTo>
                      <a:lnTo>
                        <a:pt x="3907" y="4821"/>
                      </a:lnTo>
                      <a:lnTo>
                        <a:pt x="2678" y="3592"/>
                      </a:lnTo>
                      <a:cubicBezTo>
                        <a:pt x="2615" y="3529"/>
                        <a:pt x="2529" y="3498"/>
                        <a:pt x="2438" y="3498"/>
                      </a:cubicBezTo>
                      <a:cubicBezTo>
                        <a:pt x="2348" y="3498"/>
                        <a:pt x="2253" y="3529"/>
                        <a:pt x="2174" y="3592"/>
                      </a:cubicBezTo>
                      <a:lnTo>
                        <a:pt x="662" y="5104"/>
                      </a:lnTo>
                      <a:lnTo>
                        <a:pt x="662" y="694"/>
                      </a:lnTo>
                      <a:close/>
                      <a:moveTo>
                        <a:pt x="2458" y="4380"/>
                      </a:moveTo>
                      <a:lnTo>
                        <a:pt x="3718" y="5640"/>
                      </a:lnTo>
                      <a:lnTo>
                        <a:pt x="1198" y="5640"/>
                      </a:lnTo>
                      <a:lnTo>
                        <a:pt x="2458" y="4380"/>
                      </a:lnTo>
                      <a:close/>
                      <a:moveTo>
                        <a:pt x="5293" y="4411"/>
                      </a:moveTo>
                      <a:lnTo>
                        <a:pt x="6554" y="5671"/>
                      </a:lnTo>
                      <a:lnTo>
                        <a:pt x="4695" y="5671"/>
                      </a:lnTo>
                      <a:lnTo>
                        <a:pt x="4695" y="5640"/>
                      </a:lnTo>
                      <a:lnTo>
                        <a:pt x="4411" y="5356"/>
                      </a:lnTo>
                      <a:lnTo>
                        <a:pt x="5293" y="4411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lnTo>
                        <a:pt x="0" y="5986"/>
                      </a:lnTo>
                      <a:cubicBezTo>
                        <a:pt x="0" y="6207"/>
                        <a:pt x="158" y="6365"/>
                        <a:pt x="347" y="6365"/>
                      </a:cubicBezTo>
                      <a:lnTo>
                        <a:pt x="7373" y="6365"/>
                      </a:lnTo>
                      <a:cubicBezTo>
                        <a:pt x="7562" y="6365"/>
                        <a:pt x="7719" y="6207"/>
                        <a:pt x="7719" y="5986"/>
                      </a:cubicBezTo>
                      <a:lnTo>
                        <a:pt x="7719" y="379"/>
                      </a:lnTo>
                      <a:cubicBezTo>
                        <a:pt x="7719" y="158"/>
                        <a:pt x="7562" y="1"/>
                        <a:pt x="73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4"/>
                <p:cNvSpPr/>
                <p:nvPr/>
              </p:nvSpPr>
              <p:spPr>
                <a:xfrm>
                  <a:off x="-44791150" y="2439650"/>
                  <a:ext cx="52800" cy="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144" extrusionOk="0">
                      <a:moveTo>
                        <a:pt x="1041" y="725"/>
                      </a:moveTo>
                      <a:cubicBezTo>
                        <a:pt x="1261" y="725"/>
                        <a:pt x="1419" y="883"/>
                        <a:pt x="1419" y="1072"/>
                      </a:cubicBezTo>
                      <a:cubicBezTo>
                        <a:pt x="1419" y="1261"/>
                        <a:pt x="1261" y="1418"/>
                        <a:pt x="1041" y="1418"/>
                      </a:cubicBezTo>
                      <a:cubicBezTo>
                        <a:pt x="852" y="1418"/>
                        <a:pt x="694" y="1261"/>
                        <a:pt x="694" y="1072"/>
                      </a:cubicBezTo>
                      <a:cubicBezTo>
                        <a:pt x="694" y="883"/>
                        <a:pt x="852" y="725"/>
                        <a:pt x="1041" y="725"/>
                      </a:cubicBezTo>
                      <a:close/>
                      <a:moveTo>
                        <a:pt x="1041" y="1"/>
                      </a:moveTo>
                      <a:cubicBezTo>
                        <a:pt x="473" y="1"/>
                        <a:pt x="1" y="473"/>
                        <a:pt x="1" y="1072"/>
                      </a:cubicBezTo>
                      <a:cubicBezTo>
                        <a:pt x="32" y="1670"/>
                        <a:pt x="505" y="2143"/>
                        <a:pt x="1041" y="2143"/>
                      </a:cubicBezTo>
                      <a:cubicBezTo>
                        <a:pt x="1639" y="2143"/>
                        <a:pt x="2112" y="1670"/>
                        <a:pt x="2112" y="1072"/>
                      </a:cubicBezTo>
                      <a:cubicBezTo>
                        <a:pt x="2112" y="473"/>
                        <a:pt x="1639" y="1"/>
                        <a:pt x="10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7" name="Google Shape;467;p44"/>
              <p:cNvSpPr/>
              <p:nvPr/>
            </p:nvSpPr>
            <p:spPr>
              <a:xfrm>
                <a:off x="3787442" y="3050304"/>
                <a:ext cx="332705" cy="331821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04" extrusionOk="0">
                    <a:moveTo>
                      <a:pt x="1450" y="693"/>
                    </a:moveTo>
                    <a:lnTo>
                      <a:pt x="1450" y="1418"/>
                    </a:lnTo>
                    <a:lnTo>
                      <a:pt x="756" y="1418"/>
                    </a:lnTo>
                    <a:lnTo>
                      <a:pt x="756" y="693"/>
                    </a:lnTo>
                    <a:close/>
                    <a:moveTo>
                      <a:pt x="11342" y="693"/>
                    </a:moveTo>
                    <a:lnTo>
                      <a:pt x="11342" y="1418"/>
                    </a:lnTo>
                    <a:lnTo>
                      <a:pt x="10618" y="1418"/>
                    </a:lnTo>
                    <a:lnTo>
                      <a:pt x="10618" y="693"/>
                    </a:lnTo>
                    <a:close/>
                    <a:moveTo>
                      <a:pt x="6049" y="4191"/>
                    </a:moveTo>
                    <a:cubicBezTo>
                      <a:pt x="6270" y="4191"/>
                      <a:pt x="6427" y="4380"/>
                      <a:pt x="6427" y="4569"/>
                    </a:cubicBezTo>
                    <a:cubicBezTo>
                      <a:pt x="6427" y="4758"/>
                      <a:pt x="6270" y="4915"/>
                      <a:pt x="6049" y="4915"/>
                    </a:cubicBezTo>
                    <a:cubicBezTo>
                      <a:pt x="5860" y="4915"/>
                      <a:pt x="5703" y="4758"/>
                      <a:pt x="5703" y="4569"/>
                    </a:cubicBezTo>
                    <a:cubicBezTo>
                      <a:pt x="5703" y="4380"/>
                      <a:pt x="5860" y="4191"/>
                      <a:pt x="6049" y="4191"/>
                    </a:cubicBezTo>
                    <a:close/>
                    <a:moveTo>
                      <a:pt x="6081" y="1040"/>
                    </a:moveTo>
                    <a:cubicBezTo>
                      <a:pt x="6144" y="1166"/>
                      <a:pt x="8381" y="5167"/>
                      <a:pt x="8475" y="5262"/>
                    </a:cubicBezTo>
                    <a:lnTo>
                      <a:pt x="7278" y="7026"/>
                    </a:lnTo>
                    <a:lnTo>
                      <a:pt x="6427" y="7026"/>
                    </a:lnTo>
                    <a:lnTo>
                      <a:pt x="6427" y="5577"/>
                    </a:lnTo>
                    <a:cubicBezTo>
                      <a:pt x="6805" y="5419"/>
                      <a:pt x="7120" y="5041"/>
                      <a:pt x="7120" y="4600"/>
                    </a:cubicBezTo>
                    <a:cubicBezTo>
                      <a:pt x="7120" y="4001"/>
                      <a:pt x="6648" y="3529"/>
                      <a:pt x="6081" y="3529"/>
                    </a:cubicBezTo>
                    <a:cubicBezTo>
                      <a:pt x="5482" y="3529"/>
                      <a:pt x="5010" y="4001"/>
                      <a:pt x="5010" y="4600"/>
                    </a:cubicBezTo>
                    <a:cubicBezTo>
                      <a:pt x="5010" y="5073"/>
                      <a:pt x="5293" y="5451"/>
                      <a:pt x="5703" y="5577"/>
                    </a:cubicBezTo>
                    <a:lnTo>
                      <a:pt x="5703" y="7026"/>
                    </a:lnTo>
                    <a:lnTo>
                      <a:pt x="4852" y="7026"/>
                    </a:lnTo>
                    <a:lnTo>
                      <a:pt x="3655" y="5262"/>
                    </a:lnTo>
                    <a:cubicBezTo>
                      <a:pt x="3749" y="5167"/>
                      <a:pt x="5986" y="1166"/>
                      <a:pt x="6081" y="1040"/>
                    </a:cubicBezTo>
                    <a:close/>
                    <a:moveTo>
                      <a:pt x="3812" y="3529"/>
                    </a:moveTo>
                    <a:lnTo>
                      <a:pt x="2899" y="5104"/>
                    </a:lnTo>
                    <a:cubicBezTo>
                      <a:pt x="2836" y="5230"/>
                      <a:pt x="2836" y="5388"/>
                      <a:pt x="2899" y="5451"/>
                    </a:cubicBezTo>
                    <a:lnTo>
                      <a:pt x="4064" y="7215"/>
                    </a:lnTo>
                    <a:cubicBezTo>
                      <a:pt x="3749" y="7404"/>
                      <a:pt x="3529" y="7719"/>
                      <a:pt x="3529" y="8097"/>
                    </a:cubicBezTo>
                    <a:lnTo>
                      <a:pt x="3529" y="8475"/>
                    </a:lnTo>
                    <a:lnTo>
                      <a:pt x="693" y="8475"/>
                    </a:lnTo>
                    <a:lnTo>
                      <a:pt x="693" y="3907"/>
                    </a:lnTo>
                    <a:cubicBezTo>
                      <a:pt x="788" y="3686"/>
                      <a:pt x="945" y="3529"/>
                      <a:pt x="1103" y="3529"/>
                    </a:cubicBezTo>
                    <a:close/>
                    <a:moveTo>
                      <a:pt x="7436" y="7751"/>
                    </a:moveTo>
                    <a:cubicBezTo>
                      <a:pt x="7625" y="7751"/>
                      <a:pt x="7782" y="7908"/>
                      <a:pt x="7782" y="8097"/>
                    </a:cubicBezTo>
                    <a:lnTo>
                      <a:pt x="7782" y="8475"/>
                    </a:lnTo>
                    <a:lnTo>
                      <a:pt x="4285" y="8475"/>
                    </a:lnTo>
                    <a:lnTo>
                      <a:pt x="4285" y="8097"/>
                    </a:lnTo>
                    <a:cubicBezTo>
                      <a:pt x="4285" y="7908"/>
                      <a:pt x="4443" y="7751"/>
                      <a:pt x="4632" y="7751"/>
                    </a:cubicBezTo>
                    <a:close/>
                    <a:moveTo>
                      <a:pt x="10996" y="3529"/>
                    </a:moveTo>
                    <a:cubicBezTo>
                      <a:pt x="11185" y="3529"/>
                      <a:pt x="11342" y="3686"/>
                      <a:pt x="11342" y="3907"/>
                    </a:cubicBezTo>
                    <a:lnTo>
                      <a:pt x="11342" y="8475"/>
                    </a:lnTo>
                    <a:lnTo>
                      <a:pt x="8507" y="8475"/>
                    </a:lnTo>
                    <a:lnTo>
                      <a:pt x="8507" y="8097"/>
                    </a:lnTo>
                    <a:cubicBezTo>
                      <a:pt x="8507" y="7719"/>
                      <a:pt x="8318" y="7404"/>
                      <a:pt x="8003" y="7215"/>
                    </a:cubicBezTo>
                    <a:lnTo>
                      <a:pt x="9137" y="5451"/>
                    </a:lnTo>
                    <a:cubicBezTo>
                      <a:pt x="9200" y="5356"/>
                      <a:pt x="9200" y="5230"/>
                      <a:pt x="9137" y="5104"/>
                    </a:cubicBezTo>
                    <a:lnTo>
                      <a:pt x="8223" y="3529"/>
                    </a:lnTo>
                    <a:close/>
                    <a:moveTo>
                      <a:pt x="11342" y="9137"/>
                    </a:moveTo>
                    <a:lnTo>
                      <a:pt x="11342" y="9483"/>
                    </a:lnTo>
                    <a:cubicBezTo>
                      <a:pt x="11342" y="9672"/>
                      <a:pt x="11185" y="9830"/>
                      <a:pt x="10996" y="9830"/>
                    </a:cubicBezTo>
                    <a:lnTo>
                      <a:pt x="1103" y="9830"/>
                    </a:lnTo>
                    <a:cubicBezTo>
                      <a:pt x="914" y="9830"/>
                      <a:pt x="756" y="9672"/>
                      <a:pt x="756" y="9483"/>
                    </a:cubicBezTo>
                    <a:lnTo>
                      <a:pt x="756" y="9137"/>
                    </a:lnTo>
                    <a:close/>
                    <a:moveTo>
                      <a:pt x="6427" y="10554"/>
                    </a:moveTo>
                    <a:lnTo>
                      <a:pt x="6427" y="11248"/>
                    </a:lnTo>
                    <a:lnTo>
                      <a:pt x="5703" y="11248"/>
                    </a:lnTo>
                    <a:lnTo>
                      <a:pt x="5703" y="10554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65"/>
                    </a:lnTo>
                    <a:cubicBezTo>
                      <a:pt x="0" y="1954"/>
                      <a:pt x="158" y="2111"/>
                      <a:pt x="347" y="2111"/>
                    </a:cubicBezTo>
                    <a:lnTo>
                      <a:pt x="1765" y="2111"/>
                    </a:lnTo>
                    <a:cubicBezTo>
                      <a:pt x="1954" y="2111"/>
                      <a:pt x="2111" y="1954"/>
                      <a:pt x="2111" y="1765"/>
                    </a:cubicBezTo>
                    <a:lnTo>
                      <a:pt x="2111" y="1418"/>
                    </a:lnTo>
                    <a:lnTo>
                      <a:pt x="5010" y="1418"/>
                    </a:lnTo>
                    <a:lnTo>
                      <a:pt x="4159" y="2836"/>
                    </a:lnTo>
                    <a:lnTo>
                      <a:pt x="1072" y="2836"/>
                    </a:lnTo>
                    <a:cubicBezTo>
                      <a:pt x="473" y="2836"/>
                      <a:pt x="0" y="3308"/>
                      <a:pt x="0" y="3907"/>
                    </a:cubicBezTo>
                    <a:lnTo>
                      <a:pt x="0" y="9515"/>
                    </a:lnTo>
                    <a:cubicBezTo>
                      <a:pt x="0" y="10113"/>
                      <a:pt x="473" y="10586"/>
                      <a:pt x="1072" y="10586"/>
                    </a:cubicBezTo>
                    <a:lnTo>
                      <a:pt x="4947" y="10586"/>
                    </a:lnTo>
                    <a:lnTo>
                      <a:pt x="4947" y="11311"/>
                    </a:lnTo>
                    <a:lnTo>
                      <a:pt x="3907" y="11311"/>
                    </a:lnTo>
                    <a:cubicBezTo>
                      <a:pt x="3686" y="11311"/>
                      <a:pt x="3529" y="11468"/>
                      <a:pt x="3529" y="11657"/>
                    </a:cubicBezTo>
                    <a:cubicBezTo>
                      <a:pt x="3529" y="11846"/>
                      <a:pt x="3686" y="12004"/>
                      <a:pt x="3907" y="12004"/>
                    </a:cubicBezTo>
                    <a:lnTo>
                      <a:pt x="8097" y="12004"/>
                    </a:lnTo>
                    <a:cubicBezTo>
                      <a:pt x="8318" y="12004"/>
                      <a:pt x="8475" y="11846"/>
                      <a:pt x="8475" y="11657"/>
                    </a:cubicBezTo>
                    <a:cubicBezTo>
                      <a:pt x="8475" y="11468"/>
                      <a:pt x="8318" y="11311"/>
                      <a:pt x="8097" y="11311"/>
                    </a:cubicBezTo>
                    <a:lnTo>
                      <a:pt x="7057" y="11311"/>
                    </a:lnTo>
                    <a:lnTo>
                      <a:pt x="7057" y="10586"/>
                    </a:lnTo>
                    <a:lnTo>
                      <a:pt x="10933" y="10586"/>
                    </a:lnTo>
                    <a:cubicBezTo>
                      <a:pt x="11531" y="10586"/>
                      <a:pt x="12004" y="10113"/>
                      <a:pt x="12004" y="9515"/>
                    </a:cubicBezTo>
                    <a:lnTo>
                      <a:pt x="12004" y="3907"/>
                    </a:lnTo>
                    <a:cubicBezTo>
                      <a:pt x="12035" y="3308"/>
                      <a:pt x="11563" y="2836"/>
                      <a:pt x="10996" y="2836"/>
                    </a:cubicBezTo>
                    <a:lnTo>
                      <a:pt x="7877" y="2836"/>
                    </a:lnTo>
                    <a:lnTo>
                      <a:pt x="7057" y="1418"/>
                    </a:lnTo>
                    <a:lnTo>
                      <a:pt x="9924" y="1418"/>
                    </a:lnTo>
                    <a:lnTo>
                      <a:pt x="9924" y="1765"/>
                    </a:lnTo>
                    <a:cubicBezTo>
                      <a:pt x="9924" y="1954"/>
                      <a:pt x="10082" y="2111"/>
                      <a:pt x="10271" y="2111"/>
                    </a:cubicBezTo>
                    <a:lnTo>
                      <a:pt x="11689" y="2111"/>
                    </a:lnTo>
                    <a:cubicBezTo>
                      <a:pt x="11878" y="2111"/>
                      <a:pt x="12035" y="1954"/>
                      <a:pt x="12035" y="1765"/>
                    </a:cubicBezTo>
                    <a:lnTo>
                      <a:pt x="12035" y="347"/>
                    </a:lnTo>
                    <a:cubicBezTo>
                      <a:pt x="12035" y="158"/>
                      <a:pt x="11878" y="0"/>
                      <a:pt x="11689" y="0"/>
                    </a:cubicBezTo>
                    <a:lnTo>
                      <a:pt x="10271" y="0"/>
                    </a:lnTo>
                    <a:cubicBezTo>
                      <a:pt x="10082" y="0"/>
                      <a:pt x="9924" y="158"/>
                      <a:pt x="9924" y="347"/>
                    </a:cubicBezTo>
                    <a:lnTo>
                      <a:pt x="9924" y="693"/>
                    </a:lnTo>
                    <a:lnTo>
                      <a:pt x="6648" y="693"/>
                    </a:lnTo>
                    <a:lnTo>
                      <a:pt x="6333" y="189"/>
                    </a:lnTo>
                    <a:cubicBezTo>
                      <a:pt x="6270" y="63"/>
                      <a:pt x="6144" y="0"/>
                      <a:pt x="6018" y="0"/>
                    </a:cubicBezTo>
                    <a:cubicBezTo>
                      <a:pt x="5892" y="0"/>
                      <a:pt x="5797" y="63"/>
                      <a:pt x="5703" y="189"/>
                    </a:cubicBezTo>
                    <a:lnTo>
                      <a:pt x="5388" y="693"/>
                    </a:lnTo>
                    <a:lnTo>
                      <a:pt x="2111" y="693"/>
                    </a:ln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44"/>
              <p:cNvSpPr/>
              <p:nvPr/>
            </p:nvSpPr>
            <p:spPr>
              <a:xfrm>
                <a:off x="7652261" y="3050305"/>
                <a:ext cx="331821" cy="331821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4" extrusionOk="0">
                    <a:moveTo>
                      <a:pt x="2867" y="725"/>
                    </a:moveTo>
                    <a:lnTo>
                      <a:pt x="2867" y="1449"/>
                    </a:lnTo>
                    <a:lnTo>
                      <a:pt x="2174" y="1449"/>
                    </a:lnTo>
                    <a:lnTo>
                      <a:pt x="2174" y="725"/>
                    </a:lnTo>
                    <a:close/>
                    <a:moveTo>
                      <a:pt x="7971" y="3592"/>
                    </a:moveTo>
                    <a:lnTo>
                      <a:pt x="3560" y="8002"/>
                    </a:lnTo>
                    <a:lnTo>
                      <a:pt x="3560" y="3592"/>
                    </a:lnTo>
                    <a:close/>
                    <a:moveTo>
                      <a:pt x="8506" y="4064"/>
                    </a:moveTo>
                    <a:lnTo>
                      <a:pt x="8506" y="8475"/>
                    </a:lnTo>
                    <a:lnTo>
                      <a:pt x="4096" y="8475"/>
                    </a:lnTo>
                    <a:lnTo>
                      <a:pt x="8506" y="4064"/>
                    </a:lnTo>
                    <a:close/>
                    <a:moveTo>
                      <a:pt x="2867" y="3529"/>
                    </a:moveTo>
                    <a:lnTo>
                      <a:pt x="2867" y="8821"/>
                    </a:lnTo>
                    <a:cubicBezTo>
                      <a:pt x="2867" y="9011"/>
                      <a:pt x="3025" y="9168"/>
                      <a:pt x="3214" y="9168"/>
                    </a:cubicBezTo>
                    <a:lnTo>
                      <a:pt x="8506" y="9168"/>
                    </a:lnTo>
                    <a:lnTo>
                      <a:pt x="8506" y="9893"/>
                    </a:lnTo>
                    <a:lnTo>
                      <a:pt x="2174" y="9893"/>
                    </a:lnTo>
                    <a:lnTo>
                      <a:pt x="2174" y="3529"/>
                    </a:lnTo>
                    <a:close/>
                    <a:moveTo>
                      <a:pt x="11342" y="9168"/>
                    </a:moveTo>
                    <a:lnTo>
                      <a:pt x="11342" y="9893"/>
                    </a:lnTo>
                    <a:lnTo>
                      <a:pt x="10617" y="9893"/>
                    </a:lnTo>
                    <a:lnTo>
                      <a:pt x="10617" y="9168"/>
                    </a:lnTo>
                    <a:close/>
                    <a:moveTo>
                      <a:pt x="9830" y="2111"/>
                    </a:moveTo>
                    <a:lnTo>
                      <a:pt x="9830" y="11310"/>
                    </a:lnTo>
                    <a:lnTo>
                      <a:pt x="9168" y="11310"/>
                    </a:lnTo>
                    <a:lnTo>
                      <a:pt x="9168" y="3182"/>
                    </a:lnTo>
                    <a:lnTo>
                      <a:pt x="9168" y="3151"/>
                    </a:lnTo>
                    <a:cubicBezTo>
                      <a:pt x="9168" y="2993"/>
                      <a:pt x="9010" y="2836"/>
                      <a:pt x="8821" y="2836"/>
                    </a:cubicBezTo>
                    <a:lnTo>
                      <a:pt x="693" y="2836"/>
                    </a:lnTo>
                    <a:lnTo>
                      <a:pt x="693" y="2111"/>
                    </a:lnTo>
                    <a:close/>
                    <a:moveTo>
                      <a:pt x="1764" y="0"/>
                    </a:moveTo>
                    <a:cubicBezTo>
                      <a:pt x="1575" y="0"/>
                      <a:pt x="1418" y="158"/>
                      <a:pt x="1418" y="347"/>
                    </a:cubicBezTo>
                    <a:lnTo>
                      <a:pt x="1418" y="1418"/>
                    </a:lnTo>
                    <a:lnTo>
                      <a:pt x="347" y="1418"/>
                    </a:lnTo>
                    <a:cubicBezTo>
                      <a:pt x="158" y="1418"/>
                      <a:pt x="0" y="1575"/>
                      <a:pt x="0" y="1764"/>
                    </a:cubicBezTo>
                    <a:lnTo>
                      <a:pt x="0" y="3182"/>
                    </a:lnTo>
                    <a:cubicBezTo>
                      <a:pt x="0" y="3371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10082"/>
                    </a:lnTo>
                    <a:lnTo>
                      <a:pt x="819" y="10680"/>
                    </a:lnTo>
                    <a:cubicBezTo>
                      <a:pt x="693" y="10775"/>
                      <a:pt x="693" y="11027"/>
                      <a:pt x="819" y="11184"/>
                    </a:cubicBezTo>
                    <a:cubicBezTo>
                      <a:pt x="882" y="11247"/>
                      <a:pt x="969" y="11279"/>
                      <a:pt x="1059" y="11279"/>
                    </a:cubicBezTo>
                    <a:cubicBezTo>
                      <a:pt x="1150" y="11279"/>
                      <a:pt x="1245" y="11247"/>
                      <a:pt x="1323" y="11184"/>
                    </a:cubicBezTo>
                    <a:lnTo>
                      <a:pt x="1922" y="10586"/>
                    </a:lnTo>
                    <a:lnTo>
                      <a:pt x="8475" y="10586"/>
                    </a:lnTo>
                    <a:lnTo>
                      <a:pt x="8475" y="11657"/>
                    </a:lnTo>
                    <a:cubicBezTo>
                      <a:pt x="8475" y="11846"/>
                      <a:pt x="8601" y="12003"/>
                      <a:pt x="8821" y="12003"/>
                    </a:cubicBezTo>
                    <a:lnTo>
                      <a:pt x="10239" y="12003"/>
                    </a:lnTo>
                    <a:cubicBezTo>
                      <a:pt x="10428" y="12003"/>
                      <a:pt x="10586" y="11846"/>
                      <a:pt x="10586" y="11657"/>
                    </a:cubicBezTo>
                    <a:lnTo>
                      <a:pt x="10586" y="10586"/>
                    </a:lnTo>
                    <a:lnTo>
                      <a:pt x="11657" y="10586"/>
                    </a:lnTo>
                    <a:cubicBezTo>
                      <a:pt x="11846" y="10586"/>
                      <a:pt x="12003" y="10428"/>
                      <a:pt x="12003" y="10239"/>
                    </a:cubicBezTo>
                    <a:lnTo>
                      <a:pt x="12003" y="8821"/>
                    </a:lnTo>
                    <a:cubicBezTo>
                      <a:pt x="12003" y="8632"/>
                      <a:pt x="11846" y="8475"/>
                      <a:pt x="11657" y="8475"/>
                    </a:cubicBezTo>
                    <a:lnTo>
                      <a:pt x="10586" y="8475"/>
                    </a:lnTo>
                    <a:lnTo>
                      <a:pt x="10586" y="1922"/>
                    </a:lnTo>
                    <a:lnTo>
                      <a:pt x="11184" y="1323"/>
                    </a:lnTo>
                    <a:cubicBezTo>
                      <a:pt x="11279" y="1229"/>
                      <a:pt x="11279" y="977"/>
                      <a:pt x="11184" y="819"/>
                    </a:cubicBezTo>
                    <a:cubicBezTo>
                      <a:pt x="11121" y="756"/>
                      <a:pt x="11035" y="725"/>
                      <a:pt x="10940" y="725"/>
                    </a:cubicBezTo>
                    <a:cubicBezTo>
                      <a:pt x="10846" y="725"/>
                      <a:pt x="10743" y="756"/>
                      <a:pt x="10649" y="819"/>
                    </a:cubicBezTo>
                    <a:lnTo>
                      <a:pt x="10082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1" y="0"/>
                      <a:pt x="31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5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HOW ABOUT THE PERCENTAGES?</a:t>
            </a:r>
            <a:endParaRPr/>
          </a:p>
        </p:txBody>
      </p:sp>
      <p:sp>
        <p:nvSpPr>
          <p:cNvPr id="474" name="Google Shape;474;p45"/>
          <p:cNvSpPr txBox="1">
            <a:spLocks noGrp="1"/>
          </p:cNvSpPr>
          <p:nvPr>
            <p:ph type="subTitle" idx="4294967295"/>
          </p:nvPr>
        </p:nvSpPr>
        <p:spPr>
          <a:xfrm>
            <a:off x="1811113" y="1493969"/>
            <a:ext cx="1417500" cy="580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Mercury is the closest planet to the Sun 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75" name="Google Shape;475;p45"/>
          <p:cNvSpPr txBox="1">
            <a:spLocks noGrp="1"/>
          </p:cNvSpPr>
          <p:nvPr>
            <p:ph type="subTitle" idx="4294967295"/>
          </p:nvPr>
        </p:nvSpPr>
        <p:spPr>
          <a:xfrm>
            <a:off x="4599399" y="1493975"/>
            <a:ext cx="1504800" cy="580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Venus has a beautiful name, but it’s terribly hot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76" name="Google Shape;476;p45"/>
          <p:cNvSpPr txBox="1">
            <a:spLocks noGrp="1"/>
          </p:cNvSpPr>
          <p:nvPr>
            <p:ph type="subTitle" idx="4294967295"/>
          </p:nvPr>
        </p:nvSpPr>
        <p:spPr>
          <a:xfrm>
            <a:off x="1811100" y="3482484"/>
            <a:ext cx="1417500" cy="558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Yes, this is the ringed one. It’s a gas giant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477" name="Google Shape;477;p45"/>
          <p:cNvSpPr txBox="1">
            <a:spLocks noGrp="1"/>
          </p:cNvSpPr>
          <p:nvPr>
            <p:ph type="subTitle" idx="4294967295"/>
          </p:nvPr>
        </p:nvSpPr>
        <p:spPr>
          <a:xfrm>
            <a:off x="4599400" y="3482472"/>
            <a:ext cx="1452300" cy="558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 dirty="0" err="1">
                <a:solidFill>
                  <a:srgbClr val="FFFFFF"/>
                </a:solidFill>
              </a:rPr>
              <a:t>It’s</a:t>
            </a:r>
            <a:r>
              <a:rPr lang="es-ES" sz="1100" dirty="0">
                <a:solidFill>
                  <a:srgbClr val="FFFFFF"/>
                </a:solidFill>
              </a:rPr>
              <a:t> a gas </a:t>
            </a:r>
            <a:r>
              <a:rPr lang="es-ES" sz="1100" dirty="0" err="1">
                <a:solidFill>
                  <a:srgbClr val="FFFFFF"/>
                </a:solidFill>
              </a:rPr>
              <a:t>giant</a:t>
            </a:r>
            <a:r>
              <a:rPr lang="es-ES" sz="1100" dirty="0">
                <a:solidFill>
                  <a:srgbClr val="FFFFFF"/>
                </a:solidFill>
              </a:rPr>
              <a:t> and </a:t>
            </a:r>
            <a:r>
              <a:rPr lang="es-ES" sz="1100" dirty="0" err="1">
                <a:solidFill>
                  <a:srgbClr val="FFFFFF"/>
                </a:solidFill>
              </a:rPr>
              <a:t>the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biggest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planet</a:t>
            </a:r>
            <a:r>
              <a:rPr lang="es-ES" sz="1100" dirty="0">
                <a:solidFill>
                  <a:srgbClr val="FFFFFF"/>
                </a:solidFill>
              </a:rPr>
              <a:t> in </a:t>
            </a:r>
            <a:r>
              <a:rPr lang="es-ES" sz="1100" dirty="0" err="1">
                <a:solidFill>
                  <a:srgbClr val="FFFFFF"/>
                </a:solidFill>
              </a:rPr>
              <a:t>our</a:t>
            </a:r>
            <a:r>
              <a:rPr lang="es-ES" sz="1100" dirty="0">
                <a:solidFill>
                  <a:srgbClr val="FFFFFF"/>
                </a:solidFill>
              </a:rPr>
              <a:t> Solar System</a:t>
            </a:r>
            <a:endParaRPr sz="1100" dirty="0">
              <a:solidFill>
                <a:srgbClr val="FFFFFF"/>
              </a:solidFill>
            </a:endParaRPr>
          </a:p>
        </p:txBody>
      </p:sp>
      <p:grpSp>
        <p:nvGrpSpPr>
          <p:cNvPr id="478" name="Google Shape;478;p45"/>
          <p:cNvGrpSpPr/>
          <p:nvPr/>
        </p:nvGrpSpPr>
        <p:grpSpPr>
          <a:xfrm>
            <a:off x="1310681" y="933413"/>
            <a:ext cx="2007719" cy="1286829"/>
            <a:chOff x="909206" y="933413"/>
            <a:chExt cx="2007719" cy="1286829"/>
          </a:xfrm>
        </p:grpSpPr>
        <p:grpSp>
          <p:nvGrpSpPr>
            <p:cNvPr id="479" name="Google Shape;479;p45"/>
            <p:cNvGrpSpPr/>
            <p:nvPr/>
          </p:nvGrpSpPr>
          <p:grpSpPr>
            <a:xfrm>
              <a:off x="909206" y="933413"/>
              <a:ext cx="2007719" cy="1286829"/>
              <a:chOff x="909206" y="933413"/>
              <a:chExt cx="2007719" cy="1286829"/>
            </a:xfrm>
          </p:grpSpPr>
          <p:sp>
            <p:nvSpPr>
              <p:cNvPr id="480" name="Google Shape;480;p45"/>
              <p:cNvSpPr/>
              <p:nvPr/>
            </p:nvSpPr>
            <p:spPr>
              <a:xfrm flipH="1">
                <a:off x="909206" y="1334284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5"/>
              <p:cNvSpPr/>
              <p:nvPr/>
            </p:nvSpPr>
            <p:spPr>
              <a:xfrm flipH="1">
                <a:off x="909236" y="933413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2" name="Google Shape;482;p45"/>
            <p:cNvGrpSpPr/>
            <p:nvPr/>
          </p:nvGrpSpPr>
          <p:grpSpPr>
            <a:xfrm>
              <a:off x="2404848" y="994213"/>
              <a:ext cx="264603" cy="265288"/>
              <a:chOff x="-50523475" y="2316000"/>
              <a:chExt cx="299325" cy="300100"/>
            </a:xfrm>
          </p:grpSpPr>
          <p:sp>
            <p:nvSpPr>
              <p:cNvPr id="483" name="Google Shape;483;p45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9137" extrusionOk="0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45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7121" extrusionOk="0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5" name="Google Shape;485;p45"/>
          <p:cNvGrpSpPr/>
          <p:nvPr/>
        </p:nvGrpSpPr>
        <p:grpSpPr>
          <a:xfrm>
            <a:off x="4096506" y="2923238"/>
            <a:ext cx="2007719" cy="1286829"/>
            <a:chOff x="3695031" y="2923238"/>
            <a:chExt cx="2007719" cy="1286829"/>
          </a:xfrm>
        </p:grpSpPr>
        <p:grpSp>
          <p:nvGrpSpPr>
            <p:cNvPr id="486" name="Google Shape;486;p45"/>
            <p:cNvGrpSpPr/>
            <p:nvPr/>
          </p:nvGrpSpPr>
          <p:grpSpPr>
            <a:xfrm>
              <a:off x="3695031" y="2923238"/>
              <a:ext cx="2007719" cy="1286829"/>
              <a:chOff x="3695031" y="2923238"/>
              <a:chExt cx="2007719" cy="1286829"/>
            </a:xfrm>
          </p:grpSpPr>
          <p:sp>
            <p:nvSpPr>
              <p:cNvPr id="487" name="Google Shape;487;p45"/>
              <p:cNvSpPr/>
              <p:nvPr/>
            </p:nvSpPr>
            <p:spPr>
              <a:xfrm flipH="1">
                <a:off x="3695031" y="3324109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5"/>
              <p:cNvSpPr/>
              <p:nvPr/>
            </p:nvSpPr>
            <p:spPr>
              <a:xfrm flipH="1">
                <a:off x="3695061" y="2923238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9" name="Google Shape;489;p45"/>
            <p:cNvGrpSpPr/>
            <p:nvPr/>
          </p:nvGrpSpPr>
          <p:grpSpPr>
            <a:xfrm>
              <a:off x="5190873" y="2993298"/>
              <a:ext cx="265288" cy="265996"/>
              <a:chOff x="-48633950" y="1972600"/>
              <a:chExt cx="300100" cy="300900"/>
            </a:xfrm>
          </p:grpSpPr>
          <p:sp>
            <p:nvSpPr>
              <p:cNvPr id="490" name="Google Shape;490;p45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5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2" name="Google Shape;492;p45"/>
          <p:cNvGrpSpPr/>
          <p:nvPr/>
        </p:nvGrpSpPr>
        <p:grpSpPr>
          <a:xfrm>
            <a:off x="4096506" y="933413"/>
            <a:ext cx="2007719" cy="1286829"/>
            <a:chOff x="3695031" y="933413"/>
            <a:chExt cx="2007719" cy="1286829"/>
          </a:xfrm>
        </p:grpSpPr>
        <p:grpSp>
          <p:nvGrpSpPr>
            <p:cNvPr id="493" name="Google Shape;493;p45"/>
            <p:cNvGrpSpPr/>
            <p:nvPr/>
          </p:nvGrpSpPr>
          <p:grpSpPr>
            <a:xfrm>
              <a:off x="3695031" y="933413"/>
              <a:ext cx="2007719" cy="1286829"/>
              <a:chOff x="3695031" y="933413"/>
              <a:chExt cx="2007719" cy="1286829"/>
            </a:xfrm>
          </p:grpSpPr>
          <p:sp>
            <p:nvSpPr>
              <p:cNvPr id="494" name="Google Shape;494;p45"/>
              <p:cNvSpPr/>
              <p:nvPr/>
            </p:nvSpPr>
            <p:spPr>
              <a:xfrm flipH="1">
                <a:off x="3695031" y="1334284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5"/>
              <p:cNvSpPr/>
              <p:nvPr/>
            </p:nvSpPr>
            <p:spPr>
              <a:xfrm flipH="1">
                <a:off x="3695061" y="933413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6" name="Google Shape;496;p45"/>
            <p:cNvGrpSpPr/>
            <p:nvPr/>
          </p:nvGrpSpPr>
          <p:grpSpPr>
            <a:xfrm>
              <a:off x="5190507" y="993869"/>
              <a:ext cx="265996" cy="265974"/>
              <a:chOff x="-44914800" y="2342000"/>
              <a:chExt cx="300900" cy="300875"/>
            </a:xfrm>
          </p:grpSpPr>
          <p:sp>
            <p:nvSpPr>
              <p:cNvPr id="497" name="Google Shape;497;p45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45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45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0" name="Google Shape;500;p45"/>
          <p:cNvGrpSpPr/>
          <p:nvPr/>
        </p:nvGrpSpPr>
        <p:grpSpPr>
          <a:xfrm>
            <a:off x="1310681" y="2923238"/>
            <a:ext cx="2007719" cy="1286829"/>
            <a:chOff x="909206" y="2923238"/>
            <a:chExt cx="2007719" cy="1286829"/>
          </a:xfrm>
        </p:grpSpPr>
        <p:grpSp>
          <p:nvGrpSpPr>
            <p:cNvPr id="501" name="Google Shape;501;p45"/>
            <p:cNvGrpSpPr/>
            <p:nvPr/>
          </p:nvGrpSpPr>
          <p:grpSpPr>
            <a:xfrm>
              <a:off x="909206" y="2923238"/>
              <a:ext cx="2007719" cy="1286829"/>
              <a:chOff x="909206" y="2923238"/>
              <a:chExt cx="2007719" cy="1286829"/>
            </a:xfrm>
          </p:grpSpPr>
          <p:sp>
            <p:nvSpPr>
              <p:cNvPr id="502" name="Google Shape;502;p45"/>
              <p:cNvSpPr/>
              <p:nvPr/>
            </p:nvSpPr>
            <p:spPr>
              <a:xfrm flipH="1">
                <a:off x="909206" y="3324109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rgbClr val="FFFFFF">
                  <a:alpha val="48460"/>
                </a:srgbClr>
              </a:solidFill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45"/>
              <p:cNvSpPr/>
              <p:nvPr/>
            </p:nvSpPr>
            <p:spPr>
              <a:xfrm flipH="1">
                <a:off x="909236" y="2923238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4" name="Google Shape;504;p45"/>
            <p:cNvSpPr/>
            <p:nvPr/>
          </p:nvSpPr>
          <p:spPr>
            <a:xfrm>
              <a:off x="2403150" y="2993653"/>
              <a:ext cx="265996" cy="265288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" name="Google Shape;505;p45"/>
          <p:cNvSpPr txBox="1">
            <a:spLocks noGrp="1"/>
          </p:cNvSpPr>
          <p:nvPr>
            <p:ph type="subTitle" idx="4294967295"/>
          </p:nvPr>
        </p:nvSpPr>
        <p:spPr>
          <a:xfrm flipH="1">
            <a:off x="1811150" y="884275"/>
            <a:ext cx="925500" cy="365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06" name="Google Shape;506;p45"/>
          <p:cNvSpPr txBox="1">
            <a:spLocks noGrp="1"/>
          </p:cNvSpPr>
          <p:nvPr>
            <p:ph type="subTitle" idx="4294967295"/>
          </p:nvPr>
        </p:nvSpPr>
        <p:spPr>
          <a:xfrm flipH="1">
            <a:off x="4599549" y="950250"/>
            <a:ext cx="783600" cy="309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07" name="Google Shape;507;p45"/>
          <p:cNvSpPr txBox="1">
            <a:spLocks noGrp="1"/>
          </p:cNvSpPr>
          <p:nvPr>
            <p:ph type="subTitle" idx="4294967295"/>
          </p:nvPr>
        </p:nvSpPr>
        <p:spPr>
          <a:xfrm flipH="1">
            <a:off x="1811150" y="2894163"/>
            <a:ext cx="925500" cy="365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08" name="Google Shape;508;p45"/>
          <p:cNvSpPr txBox="1">
            <a:spLocks noGrp="1"/>
          </p:cNvSpPr>
          <p:nvPr>
            <p:ph type="subTitle" idx="4294967295"/>
          </p:nvPr>
        </p:nvSpPr>
        <p:spPr>
          <a:xfrm flipH="1">
            <a:off x="4599549" y="2960138"/>
            <a:ext cx="783600" cy="309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6"/>
          <p:cNvSpPr txBox="1">
            <a:spLocks noGrp="1"/>
          </p:cNvSpPr>
          <p:nvPr>
            <p:ph type="ctrTitle"/>
          </p:nvPr>
        </p:nvSpPr>
        <p:spPr>
          <a:xfrm flipH="1">
            <a:off x="834325" y="827975"/>
            <a:ext cx="21399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INFOGRAPHICS MAKE YOUR IDEA UNDERSTA</a:t>
            </a:r>
            <a:r>
              <a:rPr lang="es-ES"/>
              <a:t>NDA</a:t>
            </a:r>
            <a:r>
              <a:rPr lang="es-ES" b="0">
                <a:solidFill>
                  <a:srgbClr val="FFFFFF"/>
                </a:solidFill>
              </a:rPr>
              <a:t>BLE…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514" name="Google Shape;514;p46"/>
          <p:cNvSpPr/>
          <p:nvPr/>
        </p:nvSpPr>
        <p:spPr>
          <a:xfrm>
            <a:off x="4376964" y="2239728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5" name="Google Shape;515;p46"/>
          <p:cNvGrpSpPr/>
          <p:nvPr/>
        </p:nvGrpSpPr>
        <p:grpSpPr>
          <a:xfrm>
            <a:off x="4769006" y="2582900"/>
            <a:ext cx="204612" cy="285333"/>
            <a:chOff x="-63987100" y="2646800"/>
            <a:chExt cx="227625" cy="317425"/>
          </a:xfrm>
        </p:grpSpPr>
        <p:sp>
          <p:nvSpPr>
            <p:cNvPr id="516" name="Google Shape;516;p46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6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8" name="Google Shape;518;p46"/>
          <p:cNvCxnSpPr/>
          <p:nvPr/>
        </p:nvCxnSpPr>
        <p:spPr>
          <a:xfrm rot="10800000">
            <a:off x="4860375" y="1728537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9" name="Google Shape;519;p46"/>
          <p:cNvSpPr/>
          <p:nvPr/>
        </p:nvSpPr>
        <p:spPr>
          <a:xfrm>
            <a:off x="5698124" y="2229971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0" name="Google Shape;520;p46"/>
          <p:cNvGrpSpPr/>
          <p:nvPr/>
        </p:nvGrpSpPr>
        <p:grpSpPr>
          <a:xfrm>
            <a:off x="6047070" y="2584234"/>
            <a:ext cx="286749" cy="282614"/>
            <a:chOff x="-64774725" y="1916550"/>
            <a:chExt cx="319000" cy="314400"/>
          </a:xfrm>
        </p:grpSpPr>
        <p:sp>
          <p:nvSpPr>
            <p:cNvPr id="521" name="Google Shape;521;p46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3" name="Google Shape;523;p46"/>
          <p:cNvCxnSpPr/>
          <p:nvPr/>
        </p:nvCxnSpPr>
        <p:spPr>
          <a:xfrm rot="10800000">
            <a:off x="6202163" y="1751756"/>
            <a:ext cx="0" cy="4617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4" name="Google Shape;524;p46"/>
          <p:cNvSpPr txBox="1"/>
          <p:nvPr/>
        </p:nvSpPr>
        <p:spPr>
          <a:xfrm>
            <a:off x="2903575" y="4135125"/>
            <a:ext cx="20610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 dirty="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It’s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a gas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giant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and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biggest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planet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in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our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Solar System</a:t>
            </a:r>
            <a:endParaRPr sz="10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25" name="Google Shape;525;p46"/>
          <p:cNvSpPr txBox="1"/>
          <p:nvPr/>
        </p:nvSpPr>
        <p:spPr>
          <a:xfrm>
            <a:off x="4373675" y="609000"/>
            <a:ext cx="23121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Venus has a beautiful name, but it’s terribly hot, even hotter than Mercury</a:t>
            </a:r>
            <a:b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</a:b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26" name="Google Shape;526;p46"/>
          <p:cNvSpPr txBox="1"/>
          <p:nvPr/>
        </p:nvSpPr>
        <p:spPr>
          <a:xfrm>
            <a:off x="6314450" y="1710525"/>
            <a:ext cx="17184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Mercury is the closest planet to the Sun </a:t>
            </a: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27" name="Google Shape;527;p46"/>
          <p:cNvSpPr txBox="1"/>
          <p:nvPr/>
        </p:nvSpPr>
        <p:spPr>
          <a:xfrm>
            <a:off x="6077423" y="4160377"/>
            <a:ext cx="15069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28" name="Google Shape;528;p46"/>
          <p:cNvSpPr txBox="1"/>
          <p:nvPr/>
        </p:nvSpPr>
        <p:spPr>
          <a:xfrm>
            <a:off x="2825100" y="1710525"/>
            <a:ext cx="18936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Neptune is the farthest planet from the Sun</a:t>
            </a: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29" name="Google Shape;529;p46"/>
          <p:cNvSpPr/>
          <p:nvPr/>
        </p:nvSpPr>
        <p:spPr>
          <a:xfrm>
            <a:off x="4620902" y="3035840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0" name="Google Shape;530;p46"/>
          <p:cNvGrpSpPr/>
          <p:nvPr/>
        </p:nvGrpSpPr>
        <p:grpSpPr>
          <a:xfrm>
            <a:off x="4955730" y="3387900"/>
            <a:ext cx="284637" cy="286052"/>
            <a:chOff x="-62150375" y="2664925"/>
            <a:chExt cx="316650" cy="318225"/>
          </a:xfrm>
        </p:grpSpPr>
        <p:sp>
          <p:nvSpPr>
            <p:cNvPr id="531" name="Google Shape;531;p4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5" name="Google Shape;535;p46"/>
          <p:cNvCxnSpPr/>
          <p:nvPr/>
        </p:nvCxnSpPr>
        <p:spPr>
          <a:xfrm rot="10800000">
            <a:off x="5114625" y="4023293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6" name="Google Shape;536;p46"/>
          <p:cNvSpPr/>
          <p:nvPr/>
        </p:nvSpPr>
        <p:spPr>
          <a:xfrm>
            <a:off x="5022908" y="1714776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7" name="Google Shape;537;p46"/>
          <p:cNvGrpSpPr/>
          <p:nvPr/>
        </p:nvGrpSpPr>
        <p:grpSpPr>
          <a:xfrm>
            <a:off x="5386322" y="2065967"/>
            <a:ext cx="286749" cy="286772"/>
            <a:chOff x="-63252250" y="1930850"/>
            <a:chExt cx="319000" cy="319025"/>
          </a:xfrm>
        </p:grpSpPr>
        <p:sp>
          <p:nvSpPr>
            <p:cNvPr id="538" name="Google Shape;538;p46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6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0" name="Google Shape;540;p46"/>
          <p:cNvCxnSpPr/>
          <p:nvPr/>
        </p:nvCxnSpPr>
        <p:spPr>
          <a:xfrm rot="10800000">
            <a:off x="5516634" y="1195043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1" name="Google Shape;541;p46"/>
          <p:cNvSpPr/>
          <p:nvPr/>
        </p:nvSpPr>
        <p:spPr>
          <a:xfrm>
            <a:off x="5458092" y="3035840"/>
            <a:ext cx="987600" cy="987600"/>
          </a:xfrm>
          <a:prstGeom prst="ellipse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2" name="Google Shape;542;p46"/>
          <p:cNvGrpSpPr/>
          <p:nvPr/>
        </p:nvGrpSpPr>
        <p:grpSpPr>
          <a:xfrm>
            <a:off x="5809817" y="3388253"/>
            <a:ext cx="279670" cy="285333"/>
            <a:chOff x="-65129950" y="2646800"/>
            <a:chExt cx="311125" cy="317425"/>
          </a:xfrm>
        </p:grpSpPr>
        <p:sp>
          <p:nvSpPr>
            <p:cNvPr id="543" name="Google Shape;543;p46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6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5" name="Google Shape;545;p46"/>
          <p:cNvCxnSpPr/>
          <p:nvPr/>
        </p:nvCxnSpPr>
        <p:spPr>
          <a:xfrm rot="10800000">
            <a:off x="5951822" y="4023293"/>
            <a:ext cx="0" cy="511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7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…AND THE SAME GOES FOR TABLES</a:t>
            </a:r>
            <a:endParaRPr/>
          </a:p>
        </p:txBody>
      </p:sp>
      <p:graphicFrame>
        <p:nvGraphicFramePr>
          <p:cNvPr id="551" name="Google Shape;551;p47"/>
          <p:cNvGraphicFramePr/>
          <p:nvPr/>
        </p:nvGraphicFramePr>
        <p:xfrm>
          <a:off x="1087856" y="1546892"/>
          <a:ext cx="4595650" cy="2049775"/>
        </p:xfrm>
        <a:graphic>
          <a:graphicData uri="http://schemas.openxmlformats.org/drawingml/2006/table">
            <a:tbl>
              <a:tblPr>
                <a:noFill/>
                <a:tableStyleId>{6683CDB2-CC35-4BA8-A5C1-00B9194C0E07}</a:tableStyleId>
              </a:tblPr>
              <a:tblGrid>
                <a:gridCol w="8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3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solidFill>
                          <a:srgbClr val="4E48AB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68575" marR="68575" marT="51425" marB="51425" anchor="ctr">
                    <a:lnL w="2857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MASS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7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07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DIAMETER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07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SURFACE GRAVITY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7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07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MERCURY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0,06</a:t>
                      </a:r>
                      <a:endParaRPr sz="900">
                        <a:solidFill>
                          <a:srgbClr val="FFFFFF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0,38</a:t>
                      </a:r>
                      <a:endParaRPr sz="900">
                        <a:solidFill>
                          <a:srgbClr val="FFFFFF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0,38</a:t>
                      </a:r>
                      <a:endParaRPr sz="900">
                        <a:solidFill>
                          <a:srgbClr val="FFFFFF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MARS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0,11</a:t>
                      </a:r>
                      <a:endParaRPr sz="900">
                        <a:solidFill>
                          <a:srgbClr val="FFFFFF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0,53</a:t>
                      </a:r>
                      <a:endParaRPr sz="900">
                        <a:solidFill>
                          <a:srgbClr val="FFFFFF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0,38</a:t>
                      </a:r>
                      <a:endParaRPr sz="900">
                        <a:solidFill>
                          <a:srgbClr val="FFFFFF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SATURN</a:t>
                      </a:r>
                      <a:endParaRPr sz="900">
                        <a:solidFill>
                          <a:srgbClr val="FFFFFF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46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95,2</a:t>
                      </a:r>
                      <a:endParaRPr sz="900">
                        <a:solidFill>
                          <a:srgbClr val="FFFFFF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9,4</a:t>
                      </a:r>
                      <a:endParaRPr sz="900">
                        <a:solidFill>
                          <a:srgbClr val="FFFFFF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rgbClr val="FFFFFF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1,16</a:t>
                      </a:r>
                      <a:endParaRPr sz="900">
                        <a:solidFill>
                          <a:srgbClr val="FFFFFF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" name="Google Shape;556;p48"/>
          <p:cNvGrpSpPr/>
          <p:nvPr/>
        </p:nvGrpSpPr>
        <p:grpSpPr>
          <a:xfrm>
            <a:off x="3266766" y="1320948"/>
            <a:ext cx="4111905" cy="2497944"/>
            <a:chOff x="2529950" y="4155175"/>
            <a:chExt cx="1137425" cy="690975"/>
          </a:xfrm>
        </p:grpSpPr>
        <p:sp>
          <p:nvSpPr>
            <p:cNvPr id="557" name="Google Shape;557;p48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8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8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8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8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8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8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8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8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8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8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8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8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8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8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8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8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8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8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8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8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8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8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8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8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8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8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8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8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8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8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8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8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8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8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8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8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8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8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8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8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8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8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8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8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8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8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8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8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8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8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8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8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8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8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8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8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8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8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8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8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8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8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8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8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8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8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8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8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8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8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8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8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8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8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8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8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8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8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8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8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8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8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8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8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8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8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8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8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8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8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8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8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8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8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8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8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8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8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8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8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8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8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8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8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8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8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8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8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8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8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8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8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8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8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8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8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8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8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8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8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8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8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8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8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8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8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8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8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8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8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8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8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8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8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8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8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8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8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8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8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8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8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8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8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8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8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8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8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8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8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8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8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8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8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8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8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8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8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8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8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8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8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8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8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8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8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8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8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8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8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8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8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8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8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8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8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8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8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8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8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8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8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8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8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8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8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8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8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8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8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8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8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8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8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8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8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8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8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8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8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8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8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8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8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8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8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8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8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8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8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8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8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8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8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8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8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8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8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8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8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8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8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8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8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8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8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8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8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8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8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8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8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8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8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8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8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8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8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8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8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8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8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8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8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8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8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8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8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8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8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8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8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8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8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8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8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8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8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8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8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8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8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8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8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8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8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8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8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8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8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8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8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8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8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8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8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8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8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8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8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8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8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8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8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8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8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8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8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8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8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8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8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8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8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8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8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8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8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8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8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8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8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8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8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8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8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8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8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8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8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8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8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8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8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8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8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8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8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8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8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8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8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8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0" name="Google Shape;1510;p48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THIS IS A MAP</a:t>
            </a:r>
            <a:endParaRPr b="0"/>
          </a:p>
        </p:txBody>
      </p:sp>
      <p:sp>
        <p:nvSpPr>
          <p:cNvPr id="1511" name="Google Shape;1511;p48"/>
          <p:cNvSpPr txBox="1"/>
          <p:nvPr/>
        </p:nvSpPr>
        <p:spPr>
          <a:xfrm>
            <a:off x="2482675" y="3961175"/>
            <a:ext cx="19731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 dirty="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It’s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a gas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giant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and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biggest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planet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in </a:t>
            </a:r>
            <a:r>
              <a:rPr lang="es-ES" sz="10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our</a:t>
            </a:r>
            <a:r>
              <a:rPr lang="es-ES" sz="10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Solar System</a:t>
            </a:r>
            <a:endParaRPr sz="10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12" name="Google Shape;1512;p48"/>
          <p:cNvSpPr txBox="1"/>
          <p:nvPr/>
        </p:nvSpPr>
        <p:spPr>
          <a:xfrm>
            <a:off x="5833850" y="786825"/>
            <a:ext cx="2355900" cy="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Venus has a beautiful name, but it’s terribly hot, even hotter than Mercury</a:t>
            </a:r>
            <a:b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</a:b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13" name="Google Shape;1513;p48"/>
          <p:cNvSpPr txBox="1"/>
          <p:nvPr/>
        </p:nvSpPr>
        <p:spPr>
          <a:xfrm>
            <a:off x="5675125" y="3661579"/>
            <a:ext cx="15069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Despite being red, Mars is a cold place, not hot</a:t>
            </a: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14" name="Google Shape;1514;p48"/>
          <p:cNvSpPr txBox="1"/>
          <p:nvPr/>
        </p:nvSpPr>
        <p:spPr>
          <a:xfrm>
            <a:off x="2083175" y="496925"/>
            <a:ext cx="17499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2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Neptune is the farthest planet from the Sun</a:t>
            </a: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1515" name="Google Shape;1515;p48"/>
          <p:cNvGrpSpPr/>
          <p:nvPr/>
        </p:nvGrpSpPr>
        <p:grpSpPr>
          <a:xfrm>
            <a:off x="3783956" y="516450"/>
            <a:ext cx="2135775" cy="3858956"/>
            <a:chOff x="5045275" y="688600"/>
            <a:chExt cx="2847700" cy="5145275"/>
          </a:xfrm>
        </p:grpSpPr>
        <p:grpSp>
          <p:nvGrpSpPr>
            <p:cNvPr id="1516" name="Google Shape;1516;p48"/>
            <p:cNvGrpSpPr/>
            <p:nvPr/>
          </p:nvGrpSpPr>
          <p:grpSpPr>
            <a:xfrm>
              <a:off x="5829750" y="4049975"/>
              <a:ext cx="532500" cy="1783900"/>
              <a:chOff x="5829750" y="4049975"/>
              <a:chExt cx="532500" cy="1783900"/>
            </a:xfrm>
          </p:grpSpPr>
          <p:sp>
            <p:nvSpPr>
              <p:cNvPr id="1517" name="Google Shape;1517;p48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8FAFB">
                  <a:alpha val="4538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18" name="Google Shape;1518;p48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19" name="Google Shape;1519;p48"/>
            <p:cNvGrpSpPr/>
            <p:nvPr/>
          </p:nvGrpSpPr>
          <p:grpSpPr>
            <a:xfrm rot="10800000">
              <a:off x="5045275" y="688600"/>
              <a:ext cx="532500" cy="1783900"/>
              <a:chOff x="5829750" y="4049975"/>
              <a:chExt cx="532500" cy="1783900"/>
            </a:xfrm>
          </p:grpSpPr>
          <p:sp>
            <p:nvSpPr>
              <p:cNvPr id="1520" name="Google Shape;1520;p48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FFFFF">
                  <a:alpha val="4615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1" name="Google Shape;1521;p48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2" name="Google Shape;1522;p48"/>
            <p:cNvGrpSpPr/>
            <p:nvPr/>
          </p:nvGrpSpPr>
          <p:grpSpPr>
            <a:xfrm rot="10800000">
              <a:off x="7360475" y="1049100"/>
              <a:ext cx="532500" cy="1783900"/>
              <a:chOff x="5829750" y="4049975"/>
              <a:chExt cx="532500" cy="1783900"/>
            </a:xfrm>
          </p:grpSpPr>
          <p:sp>
            <p:nvSpPr>
              <p:cNvPr id="1523" name="Google Shape;1523;p48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FFFFF">
                  <a:alpha val="4846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4" name="Google Shape;1524;p48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5" name="Google Shape;1525;p48"/>
            <p:cNvGrpSpPr/>
            <p:nvPr/>
          </p:nvGrpSpPr>
          <p:grpSpPr>
            <a:xfrm>
              <a:off x="7109225" y="3026500"/>
              <a:ext cx="532500" cy="2348500"/>
              <a:chOff x="5829750" y="4049975"/>
              <a:chExt cx="532500" cy="2348500"/>
            </a:xfrm>
          </p:grpSpPr>
          <p:sp>
            <p:nvSpPr>
              <p:cNvPr id="1526" name="Google Shape;1526;p48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rgbClr val="FFFFFF">
                  <a:alpha val="47690"/>
                </a:srgbClr>
              </a:solidFill>
              <a:ln w="285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7" name="Google Shape;1527;p48"/>
              <p:cNvCxnSpPr/>
              <p:nvPr/>
            </p:nvCxnSpPr>
            <p:spPr>
              <a:xfrm>
                <a:off x="6117850" y="4585275"/>
                <a:ext cx="0" cy="18132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1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b="0"/>
              <a:t>W</a:t>
            </a:r>
            <a:r>
              <a:rPr lang="es-ES"/>
              <a:t>HOA</a:t>
            </a:r>
            <a:r>
              <a:rPr lang="es-ES" b="0"/>
              <a:t>!</a:t>
            </a:r>
            <a:endParaRPr b="0"/>
          </a:p>
        </p:txBody>
      </p:sp>
      <p:sp>
        <p:nvSpPr>
          <p:cNvPr id="322" name="Google Shape;322;p31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It could be the part of the presentation where you can introduce yourself, write your email…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49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A TIMELINE ALWAYS WORKS FINE</a:t>
            </a:r>
            <a:endParaRPr b="0"/>
          </a:p>
        </p:txBody>
      </p:sp>
      <p:sp>
        <p:nvSpPr>
          <p:cNvPr id="1533" name="Google Shape;1533;p49"/>
          <p:cNvSpPr txBox="1"/>
          <p:nvPr/>
        </p:nvSpPr>
        <p:spPr>
          <a:xfrm>
            <a:off x="843926" y="1469531"/>
            <a:ext cx="15249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Mercury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is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smallest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planet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in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our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Solar System and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closest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to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Sun</a:t>
            </a:r>
            <a:endParaRPr sz="9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34" name="Google Shape;1534;p49"/>
          <p:cNvSpPr txBox="1"/>
          <p:nvPr/>
        </p:nvSpPr>
        <p:spPr>
          <a:xfrm>
            <a:off x="5241226" y="3457763"/>
            <a:ext cx="13788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Venus has a beautiful name, but it’s terribly hot</a:t>
            </a:r>
            <a:endParaRPr sz="9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12700" marR="0" lvl="0" indent="1270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35" name="Google Shape;1535;p49"/>
          <p:cNvSpPr txBox="1"/>
          <p:nvPr/>
        </p:nvSpPr>
        <p:spPr>
          <a:xfrm>
            <a:off x="893099" y="3457763"/>
            <a:ext cx="1442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Sun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is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star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at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center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of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sz="900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</a:t>
            </a:r>
            <a:r>
              <a:rPr lang="es-ES" sz="900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Solar System</a:t>
            </a:r>
            <a:endParaRPr sz="9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1536" name="Google Shape;1536;p49"/>
          <p:cNvGrpSpPr/>
          <p:nvPr/>
        </p:nvGrpSpPr>
        <p:grpSpPr>
          <a:xfrm>
            <a:off x="2521300" y="1261426"/>
            <a:ext cx="2567438" cy="2782125"/>
            <a:chOff x="2414775" y="987726"/>
            <a:chExt cx="2567438" cy="2782125"/>
          </a:xfrm>
        </p:grpSpPr>
        <p:sp>
          <p:nvSpPr>
            <p:cNvPr id="1537" name="Google Shape;1537;p49"/>
            <p:cNvSpPr/>
            <p:nvPr/>
          </p:nvSpPr>
          <p:spPr>
            <a:xfrm>
              <a:off x="2431699" y="1105981"/>
              <a:ext cx="2535900" cy="25359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9"/>
            <p:cNvSpPr/>
            <p:nvPr/>
          </p:nvSpPr>
          <p:spPr>
            <a:xfrm>
              <a:off x="2414775" y="987726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9"/>
            <p:cNvSpPr/>
            <p:nvPr/>
          </p:nvSpPr>
          <p:spPr>
            <a:xfrm>
              <a:off x="4067813" y="987726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9"/>
            <p:cNvSpPr/>
            <p:nvPr/>
          </p:nvSpPr>
          <p:spPr>
            <a:xfrm>
              <a:off x="2414775" y="2855151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9"/>
            <p:cNvSpPr/>
            <p:nvPr/>
          </p:nvSpPr>
          <p:spPr>
            <a:xfrm>
              <a:off x="4067813" y="2855151"/>
              <a:ext cx="914400" cy="914700"/>
            </a:xfrm>
            <a:prstGeom prst="ellipse">
              <a:avLst/>
            </a:prstGeom>
            <a:gradFill>
              <a:gsLst>
                <a:gs pos="0">
                  <a:srgbClr val="0C2E3A"/>
                </a:gs>
                <a:gs pos="100000">
                  <a:srgbClr val="110F16"/>
                </a:gs>
              </a:gsLst>
              <a:lin ang="5400012" scaled="0"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2" name="Google Shape;1542;p49"/>
          <p:cNvSpPr txBox="1">
            <a:spLocks noGrp="1"/>
          </p:cNvSpPr>
          <p:nvPr>
            <p:ph type="ctrTitle"/>
          </p:nvPr>
        </p:nvSpPr>
        <p:spPr>
          <a:xfrm flipH="1">
            <a:off x="26226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1</a:t>
            </a:r>
            <a:endParaRPr sz="1400" b="0"/>
          </a:p>
        </p:txBody>
      </p:sp>
      <p:sp>
        <p:nvSpPr>
          <p:cNvPr id="1543" name="Google Shape;1543;p49"/>
          <p:cNvSpPr txBox="1">
            <a:spLocks noGrp="1"/>
          </p:cNvSpPr>
          <p:nvPr>
            <p:ph type="ctrTitle"/>
          </p:nvPr>
        </p:nvSpPr>
        <p:spPr>
          <a:xfrm flipH="1">
            <a:off x="42777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2</a:t>
            </a:r>
            <a:endParaRPr sz="1400" b="0"/>
          </a:p>
        </p:txBody>
      </p:sp>
      <p:sp>
        <p:nvSpPr>
          <p:cNvPr id="1544" name="Google Shape;1544;p49"/>
          <p:cNvSpPr txBox="1">
            <a:spLocks noGrp="1"/>
          </p:cNvSpPr>
          <p:nvPr>
            <p:ph type="ctrTitle"/>
          </p:nvPr>
        </p:nvSpPr>
        <p:spPr>
          <a:xfrm flipH="1">
            <a:off x="26226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3</a:t>
            </a:r>
            <a:endParaRPr sz="1400" b="0"/>
          </a:p>
        </p:txBody>
      </p:sp>
      <p:sp>
        <p:nvSpPr>
          <p:cNvPr id="1545" name="Google Shape;1545;p49"/>
          <p:cNvSpPr txBox="1">
            <a:spLocks noGrp="1"/>
          </p:cNvSpPr>
          <p:nvPr>
            <p:ph type="ctrTitle"/>
          </p:nvPr>
        </p:nvSpPr>
        <p:spPr>
          <a:xfrm flipH="1">
            <a:off x="42777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4</a:t>
            </a:r>
            <a:endParaRPr sz="1400" b="0"/>
          </a:p>
        </p:txBody>
      </p:sp>
      <p:sp>
        <p:nvSpPr>
          <p:cNvPr id="1546" name="Google Shape;1546;p49"/>
          <p:cNvSpPr txBox="1"/>
          <p:nvPr/>
        </p:nvSpPr>
        <p:spPr>
          <a:xfrm>
            <a:off x="5241225" y="1469525"/>
            <a:ext cx="1628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Despite being red, Mars is a cold place, not hot. The planet is full of iron oxide dust</a:t>
            </a:r>
            <a:endParaRPr sz="9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50"/>
          <p:cNvSpPr txBox="1">
            <a:spLocks noGrp="1"/>
          </p:cNvSpPr>
          <p:nvPr>
            <p:ph type="subTitle" idx="4294967295"/>
          </p:nvPr>
        </p:nvSpPr>
        <p:spPr>
          <a:xfrm flipH="1">
            <a:off x="4645631" y="2534077"/>
            <a:ext cx="238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03</a:t>
            </a:r>
            <a:endParaRPr/>
          </a:p>
        </p:txBody>
      </p:sp>
      <p:sp>
        <p:nvSpPr>
          <p:cNvPr id="1552" name="Google Shape;1552;p5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BUSINESS OBJECTIVES</a:t>
            </a:r>
            <a:endParaRPr b="0"/>
          </a:p>
        </p:txBody>
      </p:sp>
      <p:sp>
        <p:nvSpPr>
          <p:cNvPr id="1553" name="Google Shape;1553;p5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  <p:sp>
        <p:nvSpPr>
          <p:cNvPr id="1554" name="Google Shape;1554;p50"/>
          <p:cNvSpPr txBox="1">
            <a:spLocks noGrp="1"/>
          </p:cNvSpPr>
          <p:nvPr>
            <p:ph type="ctrTitle" idx="2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51"/>
          <p:cNvSpPr txBox="1">
            <a:spLocks noGrp="1"/>
          </p:cNvSpPr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500" b="0">
                <a:solidFill>
                  <a:srgbClr val="FFFFFF"/>
                </a:solidFill>
              </a:rPr>
              <a:t>4,498,300,000</a:t>
            </a:r>
            <a:endParaRPr sz="4500" b="0">
              <a:solidFill>
                <a:srgbClr val="FFFFFF"/>
              </a:solidFill>
            </a:endParaRPr>
          </a:p>
        </p:txBody>
      </p:sp>
      <p:sp>
        <p:nvSpPr>
          <p:cNvPr id="1560" name="Google Shape;1560;p51"/>
          <p:cNvSpPr txBox="1">
            <a:spLocks noGrp="1"/>
          </p:cNvSpPr>
          <p:nvPr>
            <p:ph type="subTitle" idx="1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Big numbers catch </a:t>
            </a:r>
            <a:r>
              <a:rPr lang="es-ES"/>
              <a:t>your audience’s attention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52"/>
          <p:cNvSpPr txBox="1">
            <a:spLocks noGrp="1"/>
          </p:cNvSpPr>
          <p:nvPr>
            <p:ph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333,000.00</a:t>
            </a:r>
            <a:endParaRPr b="0"/>
          </a:p>
        </p:txBody>
      </p:sp>
      <p:sp>
        <p:nvSpPr>
          <p:cNvPr id="1566" name="Google Shape;1566;p52"/>
          <p:cNvSpPr txBox="1">
            <a:spLocks noGrp="1"/>
          </p:cNvSpPr>
          <p:nvPr>
            <p:ph type="subTitle" idx="1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earths is the Sun’s mass</a:t>
            </a: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567" name="Google Shape;1567;p52"/>
          <p:cNvSpPr txBox="1">
            <a:spLocks noGrp="1"/>
          </p:cNvSpPr>
          <p:nvPr>
            <p:ph type="title" idx="2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24h 37m 23s</a:t>
            </a:r>
            <a:endParaRPr b="0"/>
          </a:p>
        </p:txBody>
      </p:sp>
      <p:sp>
        <p:nvSpPr>
          <p:cNvPr id="1568" name="Google Shape;1568;p52"/>
          <p:cNvSpPr txBox="1">
            <a:spLocks noGrp="1"/>
          </p:cNvSpPr>
          <p:nvPr>
            <p:ph type="title" idx="3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386,000 km</a:t>
            </a:r>
            <a:endParaRPr b="0"/>
          </a:p>
        </p:txBody>
      </p:sp>
      <p:sp>
        <p:nvSpPr>
          <p:cNvPr id="1569" name="Google Shape;1569;p52"/>
          <p:cNvSpPr txBox="1">
            <a:spLocks noGrp="1"/>
          </p:cNvSpPr>
          <p:nvPr>
            <p:ph type="subTitle" idx="4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is Jupiter’s rotation period</a:t>
            </a: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570" name="Google Shape;1570;p52"/>
          <p:cNvSpPr txBox="1">
            <a:spLocks noGrp="1"/>
          </p:cNvSpPr>
          <p:nvPr>
            <p:ph type="subTitle" idx="5"/>
          </p:nvPr>
        </p:nvSpPr>
        <p:spPr>
          <a:xfrm>
            <a:off x="2573700" y="3423650"/>
            <a:ext cx="39966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200"/>
              <a:t>is the distance between the Earth and the Moon</a:t>
            </a:r>
            <a:endParaRPr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53"/>
          <p:cNvSpPr txBox="1">
            <a:spLocks noGrp="1"/>
          </p:cNvSpPr>
          <p:nvPr>
            <p:ph type="ctrTitle"/>
          </p:nvPr>
        </p:nvSpPr>
        <p:spPr>
          <a:xfrm flipH="1">
            <a:off x="834099" y="827975"/>
            <a:ext cx="1334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COMPANY SERVICES</a:t>
            </a:r>
            <a:endParaRPr b="0"/>
          </a:p>
        </p:txBody>
      </p:sp>
      <p:grpSp>
        <p:nvGrpSpPr>
          <p:cNvPr id="1576" name="Google Shape;1576;p53"/>
          <p:cNvGrpSpPr/>
          <p:nvPr/>
        </p:nvGrpSpPr>
        <p:grpSpPr>
          <a:xfrm>
            <a:off x="3601885" y="1547209"/>
            <a:ext cx="4175763" cy="332705"/>
            <a:chOff x="3601885" y="2117909"/>
            <a:chExt cx="4175763" cy="332705"/>
          </a:xfrm>
        </p:grpSpPr>
        <p:grpSp>
          <p:nvGrpSpPr>
            <p:cNvPr id="1577" name="Google Shape;1577;p53"/>
            <p:cNvGrpSpPr/>
            <p:nvPr/>
          </p:nvGrpSpPr>
          <p:grpSpPr>
            <a:xfrm>
              <a:off x="3601885" y="2117909"/>
              <a:ext cx="331821" cy="332705"/>
              <a:chOff x="-48633950" y="1972600"/>
              <a:chExt cx="300100" cy="300900"/>
            </a:xfrm>
          </p:grpSpPr>
          <p:sp>
            <p:nvSpPr>
              <p:cNvPr id="1578" name="Google Shape;1578;p53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53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53"/>
            <p:cNvGrpSpPr/>
            <p:nvPr/>
          </p:nvGrpSpPr>
          <p:grpSpPr>
            <a:xfrm>
              <a:off x="7444942" y="2117930"/>
              <a:ext cx="332705" cy="332677"/>
              <a:chOff x="-44914800" y="2342000"/>
              <a:chExt cx="300900" cy="300875"/>
            </a:xfrm>
          </p:grpSpPr>
          <p:sp>
            <p:nvSpPr>
              <p:cNvPr id="1581" name="Google Shape;1581;p53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53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3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84" name="Google Shape;1584;p53"/>
            <p:cNvSpPr/>
            <p:nvPr/>
          </p:nvSpPr>
          <p:spPr>
            <a:xfrm>
              <a:off x="5526492" y="2118352"/>
              <a:ext cx="332705" cy="331821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5" name="Google Shape;1585;p53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MERCURY</a:t>
            </a:r>
            <a:endParaRPr/>
          </a:p>
        </p:txBody>
      </p:sp>
      <p:sp>
        <p:nvSpPr>
          <p:cNvPr id="1586" name="Google Shape;1586;p53"/>
          <p:cNvSpPr txBox="1">
            <a:spLocks noGrp="1"/>
          </p:cNvSpPr>
          <p:nvPr>
            <p:ph type="subTitle" idx="2"/>
          </p:nvPr>
        </p:nvSpPr>
        <p:spPr>
          <a:xfrm>
            <a:off x="3048250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Mercury is the closest planet to the  Sun and is only a bit larger than our Moon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87" name="Google Shape;1587;p53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MARS</a:t>
            </a:r>
            <a:endParaRPr/>
          </a:p>
        </p:txBody>
      </p:sp>
      <p:sp>
        <p:nvSpPr>
          <p:cNvPr id="1588" name="Google Shape;1588;p53"/>
          <p:cNvSpPr txBox="1">
            <a:spLocks noGrp="1"/>
          </p:cNvSpPr>
          <p:nvPr>
            <p:ph type="subTitle" idx="4"/>
          </p:nvPr>
        </p:nvSpPr>
        <p:spPr>
          <a:xfrm>
            <a:off x="4980639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Despite being red, Mars is a cold place, not hot. It’s full of iron oxide dust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89" name="Google Shape;1589;p53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VENUS</a:t>
            </a:r>
            <a:endParaRPr/>
          </a:p>
        </p:txBody>
      </p:sp>
      <p:sp>
        <p:nvSpPr>
          <p:cNvPr id="1590" name="Google Shape;1590;p53"/>
          <p:cNvSpPr txBox="1">
            <a:spLocks noGrp="1"/>
          </p:cNvSpPr>
          <p:nvPr>
            <p:ph type="subTitle" idx="6"/>
          </p:nvPr>
        </p:nvSpPr>
        <p:spPr>
          <a:xfrm>
            <a:off x="6913047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Venus has a beautiful name and is the second planet from the Sun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54"/>
          <p:cNvSpPr txBox="1">
            <a:spLocks noGrp="1"/>
          </p:cNvSpPr>
          <p:nvPr>
            <p:ph type="subTitle" idx="1"/>
          </p:nvPr>
        </p:nvSpPr>
        <p:spPr>
          <a:xfrm flipH="1">
            <a:off x="2144075" y="2211375"/>
            <a:ext cx="27675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b="0"/>
              <a:t>SOCIAL MEDIA</a:t>
            </a:r>
            <a:endParaRPr b="0"/>
          </a:p>
        </p:txBody>
      </p:sp>
      <p:sp>
        <p:nvSpPr>
          <p:cNvPr id="1596" name="Google Shape;1596;p5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04</a:t>
            </a:r>
            <a:endParaRPr b="0"/>
          </a:p>
        </p:txBody>
      </p:sp>
      <p:sp>
        <p:nvSpPr>
          <p:cNvPr id="1597" name="Google Shape;1597;p54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55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>
                <a:solidFill>
                  <a:srgbClr val="FFFFFF"/>
                </a:solidFill>
              </a:rPr>
              <a:t>DESKTOP  SOFTWARE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03" name="Google Shape;1603;p55"/>
          <p:cNvSpPr txBox="1">
            <a:spLocks noGrp="1"/>
          </p:cNvSpPr>
          <p:nvPr>
            <p:ph type="subTitle" idx="1"/>
          </p:nvPr>
        </p:nvSpPr>
        <p:spPr>
          <a:xfrm>
            <a:off x="799800" y="3330800"/>
            <a:ext cx="19254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pic>
        <p:nvPicPr>
          <p:cNvPr id="1604" name="Google Shape;1604;p55"/>
          <p:cNvPicPr preferRelativeResize="0"/>
          <p:nvPr/>
        </p:nvPicPr>
        <p:blipFill rotWithShape="1">
          <a:blip r:embed="rId3">
            <a:alphaModFix/>
          </a:blip>
          <a:srcRect b="21813"/>
          <a:stretch/>
        </p:blipFill>
        <p:spPr>
          <a:xfrm>
            <a:off x="3682796" y="1035376"/>
            <a:ext cx="3958329" cy="24113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5" name="Google Shape;1605;p55"/>
          <p:cNvGrpSpPr/>
          <p:nvPr/>
        </p:nvGrpSpPr>
        <p:grpSpPr>
          <a:xfrm>
            <a:off x="3528456" y="893490"/>
            <a:ext cx="4256011" cy="3241558"/>
            <a:chOff x="3804623" y="931514"/>
            <a:chExt cx="4311631" cy="3283920"/>
          </a:xfrm>
        </p:grpSpPr>
        <p:grpSp>
          <p:nvGrpSpPr>
            <p:cNvPr id="1606" name="Google Shape;1606;p55"/>
            <p:cNvGrpSpPr/>
            <p:nvPr/>
          </p:nvGrpSpPr>
          <p:grpSpPr>
            <a:xfrm>
              <a:off x="3804623" y="931514"/>
              <a:ext cx="4311631" cy="3283920"/>
              <a:chOff x="3420275" y="729475"/>
              <a:chExt cx="4831500" cy="3679875"/>
            </a:xfrm>
          </p:grpSpPr>
          <p:sp>
            <p:nvSpPr>
              <p:cNvPr id="1607" name="Google Shape;1607;p55"/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55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609" name="Google Shape;1609;p55"/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55"/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11" name="Google Shape;1611;p55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6"/>
          <p:cNvSpPr txBox="1">
            <a:spLocks noGrp="1"/>
          </p:cNvSpPr>
          <p:nvPr>
            <p:ph type="ctrTitle"/>
          </p:nvPr>
        </p:nvSpPr>
        <p:spPr>
          <a:xfrm flipH="1">
            <a:off x="7155793" y="656525"/>
            <a:ext cx="10344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TABLET APP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1617" name="Google Shape;1617;p56"/>
          <p:cNvSpPr txBox="1">
            <a:spLocks noGrp="1"/>
          </p:cNvSpPr>
          <p:nvPr>
            <p:ph type="subTitle" idx="1"/>
          </p:nvPr>
        </p:nvSpPr>
        <p:spPr>
          <a:xfrm>
            <a:off x="6249351" y="3330800"/>
            <a:ext cx="1940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grpSp>
        <p:nvGrpSpPr>
          <p:cNvPr id="1618" name="Google Shape;1618;p56"/>
          <p:cNvGrpSpPr/>
          <p:nvPr/>
        </p:nvGrpSpPr>
        <p:grpSpPr>
          <a:xfrm>
            <a:off x="1541060" y="780878"/>
            <a:ext cx="2604964" cy="3581862"/>
            <a:chOff x="-734425" y="725975"/>
            <a:chExt cx="2684700" cy="3691500"/>
          </a:xfrm>
        </p:grpSpPr>
        <p:sp>
          <p:nvSpPr>
            <p:cNvPr id="1619" name="Google Shape;1619;p56"/>
            <p:cNvSpPr/>
            <p:nvPr/>
          </p:nvSpPr>
          <p:spPr>
            <a:xfrm>
              <a:off x="-734425" y="725975"/>
              <a:ext cx="2684700" cy="36915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1620" name="Google Shape;1620;p56"/>
            <p:cNvSpPr/>
            <p:nvPr/>
          </p:nvSpPr>
          <p:spPr>
            <a:xfrm>
              <a:off x="515525" y="4253150"/>
              <a:ext cx="184800" cy="109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6"/>
            <p:cNvSpPr/>
            <p:nvPr/>
          </p:nvSpPr>
          <p:spPr>
            <a:xfrm>
              <a:off x="577175" y="801325"/>
              <a:ext cx="61500" cy="61500"/>
            </a:xfrm>
            <a:prstGeom prst="ellipse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6"/>
            <p:cNvSpPr/>
            <p:nvPr/>
          </p:nvSpPr>
          <p:spPr>
            <a:xfrm>
              <a:off x="-537625" y="945150"/>
              <a:ext cx="2291100" cy="3270000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23" name="Google Shape;1623;p56"/>
          <p:cNvPicPr preferRelativeResize="0"/>
          <p:nvPr/>
        </p:nvPicPr>
        <p:blipFill rotWithShape="1">
          <a:blip r:embed="rId3">
            <a:alphaModFix/>
          </a:blip>
          <a:srcRect b="10642"/>
          <a:stretch/>
        </p:blipFill>
        <p:spPr>
          <a:xfrm>
            <a:off x="1730663" y="991425"/>
            <a:ext cx="2225737" cy="3177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57"/>
          <p:cNvSpPr txBox="1">
            <a:spLocks noGrp="1"/>
          </p:cNvSpPr>
          <p:nvPr>
            <p:ph type="ctrTitle"/>
          </p:nvPr>
        </p:nvSpPr>
        <p:spPr>
          <a:xfrm flipH="1">
            <a:off x="799927" y="656525"/>
            <a:ext cx="9396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MOBILE WEB</a:t>
            </a:r>
            <a:endParaRPr b="0">
              <a:solidFill>
                <a:srgbClr val="FFFFFF"/>
              </a:solidFill>
            </a:endParaRPr>
          </a:p>
        </p:txBody>
      </p:sp>
      <p:pic>
        <p:nvPicPr>
          <p:cNvPr id="1629" name="Google Shape;1629;p57"/>
          <p:cNvPicPr preferRelativeResize="0"/>
          <p:nvPr/>
        </p:nvPicPr>
        <p:blipFill rotWithShape="1">
          <a:blip r:embed="rId3">
            <a:alphaModFix/>
          </a:blip>
          <a:srcRect b="13217"/>
          <a:stretch/>
        </p:blipFill>
        <p:spPr>
          <a:xfrm>
            <a:off x="4538833" y="1094498"/>
            <a:ext cx="1704561" cy="3056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30" name="Google Shape;1630;p57"/>
          <p:cNvSpPr/>
          <p:nvPr/>
        </p:nvSpPr>
        <p:spPr>
          <a:xfrm>
            <a:off x="4483223" y="827967"/>
            <a:ext cx="1809607" cy="3608458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1631" name="Google Shape;1631;p57"/>
          <p:cNvSpPr txBox="1">
            <a:spLocks noGrp="1"/>
          </p:cNvSpPr>
          <p:nvPr>
            <p:ph type="subTitle" idx="1"/>
          </p:nvPr>
        </p:nvSpPr>
        <p:spPr>
          <a:xfrm>
            <a:off x="799800" y="3330800"/>
            <a:ext cx="19539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p58"/>
          <p:cNvSpPr txBox="1">
            <a:spLocks noGrp="1"/>
          </p:cNvSpPr>
          <p:nvPr>
            <p:ph type="ctrTitle"/>
          </p:nvPr>
        </p:nvSpPr>
        <p:spPr>
          <a:xfrm flipH="1">
            <a:off x="7260763" y="827963"/>
            <a:ext cx="11922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OUR TEAM</a:t>
            </a:r>
            <a:endParaRPr b="0"/>
          </a:p>
        </p:txBody>
      </p:sp>
      <p:sp>
        <p:nvSpPr>
          <p:cNvPr id="1637" name="Google Shape;1637;p58"/>
          <p:cNvSpPr txBox="1"/>
          <p:nvPr/>
        </p:nvSpPr>
        <p:spPr>
          <a:xfrm>
            <a:off x="3910037" y="2670800"/>
            <a:ext cx="8394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HELENA JAMES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38" name="Google Shape;1638;p58"/>
          <p:cNvSpPr txBox="1"/>
          <p:nvPr/>
        </p:nvSpPr>
        <p:spPr>
          <a:xfrm>
            <a:off x="1557582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You can replace the  image on the screen with  your own</a:t>
            </a: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639" name="Google Shape;1639;p58"/>
          <p:cNvSpPr txBox="1"/>
          <p:nvPr/>
        </p:nvSpPr>
        <p:spPr>
          <a:xfrm>
            <a:off x="2116073" y="2670800"/>
            <a:ext cx="4566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JOHN DOE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0" name="Google Shape;1640;p58"/>
          <p:cNvSpPr txBox="1"/>
          <p:nvPr/>
        </p:nvSpPr>
        <p:spPr>
          <a:xfrm>
            <a:off x="5842460" y="2670800"/>
            <a:ext cx="9309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JAMES PATTERSON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1" name="Google Shape;1641;p58"/>
          <p:cNvSpPr txBox="1"/>
          <p:nvPr/>
        </p:nvSpPr>
        <p:spPr>
          <a:xfrm>
            <a:off x="3542813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You can replace the  image on the screen with  your own</a:t>
            </a: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642" name="Google Shape;1642;p58"/>
          <p:cNvSpPr txBox="1"/>
          <p:nvPr/>
        </p:nvSpPr>
        <p:spPr>
          <a:xfrm>
            <a:off x="5521011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You can replace the  image on the screen with  your own</a:t>
            </a:r>
            <a:endParaRPr sz="10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cxnSp>
        <p:nvCxnSpPr>
          <p:cNvPr id="1643" name="Google Shape;1643;p58"/>
          <p:cNvCxnSpPr/>
          <p:nvPr/>
        </p:nvCxnSpPr>
        <p:spPr>
          <a:xfrm>
            <a:off x="3363989" y="2794025"/>
            <a:ext cx="0" cy="655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4" name="Google Shape;1644;p58"/>
          <p:cNvCxnSpPr/>
          <p:nvPr/>
        </p:nvCxnSpPr>
        <p:spPr>
          <a:xfrm>
            <a:off x="5355030" y="2794025"/>
            <a:ext cx="0" cy="655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5" name="Google Shape;1645;p58"/>
          <p:cNvGrpSpPr/>
          <p:nvPr/>
        </p:nvGrpSpPr>
        <p:grpSpPr>
          <a:xfrm>
            <a:off x="2175223" y="1890175"/>
            <a:ext cx="4309005" cy="430342"/>
            <a:chOff x="2175223" y="1890175"/>
            <a:chExt cx="4309005" cy="430342"/>
          </a:xfrm>
        </p:grpSpPr>
        <p:grpSp>
          <p:nvGrpSpPr>
            <p:cNvPr id="1646" name="Google Shape;1646;p58"/>
            <p:cNvGrpSpPr/>
            <p:nvPr/>
          </p:nvGrpSpPr>
          <p:grpSpPr>
            <a:xfrm>
              <a:off x="2175223" y="1908905"/>
              <a:ext cx="393868" cy="392881"/>
              <a:chOff x="-54081175" y="1903275"/>
              <a:chExt cx="319025" cy="318225"/>
            </a:xfrm>
          </p:grpSpPr>
          <p:sp>
            <p:nvSpPr>
              <p:cNvPr id="1647" name="Google Shape;1647;p58"/>
              <p:cNvSpPr/>
              <p:nvPr/>
            </p:nvSpPr>
            <p:spPr>
              <a:xfrm>
                <a:off x="-53959075" y="2135825"/>
                <a:ext cx="72475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1159" extrusionOk="0">
                    <a:moveTo>
                      <a:pt x="386" y="1"/>
                    </a:moveTo>
                    <a:cubicBezTo>
                      <a:pt x="292" y="1"/>
                      <a:pt x="205" y="40"/>
                      <a:pt x="158" y="119"/>
                    </a:cubicBezTo>
                    <a:cubicBezTo>
                      <a:pt x="0" y="276"/>
                      <a:pt x="0" y="497"/>
                      <a:pt x="158" y="623"/>
                    </a:cubicBezTo>
                    <a:cubicBezTo>
                      <a:pt x="504" y="970"/>
                      <a:pt x="977" y="1159"/>
                      <a:pt x="1449" y="1159"/>
                    </a:cubicBezTo>
                    <a:cubicBezTo>
                      <a:pt x="1922" y="1159"/>
                      <a:pt x="2426" y="970"/>
                      <a:pt x="2741" y="623"/>
                    </a:cubicBezTo>
                    <a:cubicBezTo>
                      <a:pt x="2899" y="465"/>
                      <a:pt x="2899" y="213"/>
                      <a:pt x="2741" y="119"/>
                    </a:cubicBezTo>
                    <a:cubicBezTo>
                      <a:pt x="2678" y="40"/>
                      <a:pt x="2592" y="1"/>
                      <a:pt x="2501" y="1"/>
                    </a:cubicBezTo>
                    <a:cubicBezTo>
                      <a:pt x="2410" y="1"/>
                      <a:pt x="2316" y="40"/>
                      <a:pt x="2237" y="119"/>
                    </a:cubicBezTo>
                    <a:cubicBezTo>
                      <a:pt x="2048" y="308"/>
                      <a:pt x="1733" y="434"/>
                      <a:pt x="1449" y="434"/>
                    </a:cubicBezTo>
                    <a:cubicBezTo>
                      <a:pt x="1134" y="434"/>
                      <a:pt x="851" y="308"/>
                      <a:pt x="662" y="119"/>
                    </a:cubicBezTo>
                    <a:cubicBezTo>
                      <a:pt x="583" y="40"/>
                      <a:pt x="481" y="1"/>
                      <a:pt x="38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8"/>
              <p:cNvSpPr/>
              <p:nvPr/>
            </p:nvSpPr>
            <p:spPr>
              <a:xfrm>
                <a:off x="-54081175" y="1903275"/>
                <a:ext cx="319025" cy="318225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12729" extrusionOk="0">
                    <a:moveTo>
                      <a:pt x="6365" y="757"/>
                    </a:moveTo>
                    <a:cubicBezTo>
                      <a:pt x="7594" y="757"/>
                      <a:pt x="8728" y="1324"/>
                      <a:pt x="9515" y="2238"/>
                    </a:cubicBezTo>
                    <a:lnTo>
                      <a:pt x="8570" y="2238"/>
                    </a:lnTo>
                    <a:cubicBezTo>
                      <a:pt x="7436" y="2238"/>
                      <a:pt x="6396" y="1702"/>
                      <a:pt x="5829" y="789"/>
                    </a:cubicBezTo>
                    <a:cubicBezTo>
                      <a:pt x="5987" y="757"/>
                      <a:pt x="6176" y="757"/>
                      <a:pt x="6365" y="757"/>
                    </a:cubicBezTo>
                    <a:close/>
                    <a:moveTo>
                      <a:pt x="5042" y="946"/>
                    </a:moveTo>
                    <a:cubicBezTo>
                      <a:pt x="5357" y="1482"/>
                      <a:pt x="5829" y="1954"/>
                      <a:pt x="6365" y="2332"/>
                    </a:cubicBezTo>
                    <a:cubicBezTo>
                      <a:pt x="7027" y="2742"/>
                      <a:pt x="7783" y="2962"/>
                      <a:pt x="8570" y="2962"/>
                    </a:cubicBezTo>
                    <a:lnTo>
                      <a:pt x="9988" y="2962"/>
                    </a:lnTo>
                    <a:cubicBezTo>
                      <a:pt x="10272" y="3498"/>
                      <a:pt x="10461" y="4160"/>
                      <a:pt x="10461" y="4853"/>
                    </a:cubicBezTo>
                    <a:lnTo>
                      <a:pt x="10461" y="5199"/>
                    </a:lnTo>
                    <a:lnTo>
                      <a:pt x="10429" y="5199"/>
                    </a:lnTo>
                    <a:cubicBezTo>
                      <a:pt x="10272" y="4380"/>
                      <a:pt x="9484" y="3687"/>
                      <a:pt x="8570" y="3687"/>
                    </a:cubicBezTo>
                    <a:cubicBezTo>
                      <a:pt x="7657" y="3687"/>
                      <a:pt x="6932" y="4317"/>
                      <a:pt x="6775" y="5199"/>
                    </a:cubicBezTo>
                    <a:lnTo>
                      <a:pt x="5924" y="5199"/>
                    </a:lnTo>
                    <a:cubicBezTo>
                      <a:pt x="5766" y="4317"/>
                      <a:pt x="4979" y="3687"/>
                      <a:pt x="4128" y="3687"/>
                    </a:cubicBezTo>
                    <a:cubicBezTo>
                      <a:pt x="3214" y="3687"/>
                      <a:pt x="2427" y="4380"/>
                      <a:pt x="2269" y="5199"/>
                    </a:cubicBezTo>
                    <a:lnTo>
                      <a:pt x="2238" y="5199"/>
                    </a:lnTo>
                    <a:lnTo>
                      <a:pt x="2238" y="4853"/>
                    </a:lnTo>
                    <a:cubicBezTo>
                      <a:pt x="2206" y="3025"/>
                      <a:pt x="3372" y="1482"/>
                      <a:pt x="5042" y="946"/>
                    </a:cubicBezTo>
                    <a:close/>
                    <a:moveTo>
                      <a:pt x="1450" y="5231"/>
                    </a:moveTo>
                    <a:lnTo>
                      <a:pt x="1450" y="6711"/>
                    </a:lnTo>
                    <a:cubicBezTo>
                      <a:pt x="1431" y="6713"/>
                      <a:pt x="1413" y="6714"/>
                      <a:pt x="1394" y="6714"/>
                    </a:cubicBezTo>
                    <a:cubicBezTo>
                      <a:pt x="1009" y="6714"/>
                      <a:pt x="694" y="6408"/>
                      <a:pt x="694" y="5987"/>
                    </a:cubicBezTo>
                    <a:cubicBezTo>
                      <a:pt x="694" y="5577"/>
                      <a:pt x="1009" y="5231"/>
                      <a:pt x="1450" y="5231"/>
                    </a:cubicBezTo>
                    <a:close/>
                    <a:moveTo>
                      <a:pt x="4097" y="4538"/>
                    </a:moveTo>
                    <a:cubicBezTo>
                      <a:pt x="4727" y="4538"/>
                      <a:pt x="5199" y="5042"/>
                      <a:pt x="5199" y="5640"/>
                    </a:cubicBezTo>
                    <a:cubicBezTo>
                      <a:pt x="5199" y="6270"/>
                      <a:pt x="4664" y="6743"/>
                      <a:pt x="4097" y="6743"/>
                    </a:cubicBezTo>
                    <a:cubicBezTo>
                      <a:pt x="3467" y="6743"/>
                      <a:pt x="2931" y="6207"/>
                      <a:pt x="2931" y="5640"/>
                    </a:cubicBezTo>
                    <a:cubicBezTo>
                      <a:pt x="2931" y="5042"/>
                      <a:pt x="3467" y="4538"/>
                      <a:pt x="4097" y="4538"/>
                    </a:cubicBezTo>
                    <a:close/>
                    <a:moveTo>
                      <a:pt x="8539" y="4538"/>
                    </a:moveTo>
                    <a:cubicBezTo>
                      <a:pt x="9169" y="4538"/>
                      <a:pt x="9673" y="5042"/>
                      <a:pt x="9673" y="5640"/>
                    </a:cubicBezTo>
                    <a:cubicBezTo>
                      <a:pt x="9673" y="6207"/>
                      <a:pt x="9169" y="6743"/>
                      <a:pt x="8539" y="6743"/>
                    </a:cubicBezTo>
                    <a:cubicBezTo>
                      <a:pt x="7940" y="6743"/>
                      <a:pt x="7436" y="6207"/>
                      <a:pt x="7436" y="5640"/>
                    </a:cubicBezTo>
                    <a:cubicBezTo>
                      <a:pt x="7436" y="5010"/>
                      <a:pt x="7940" y="4538"/>
                      <a:pt x="8539" y="4538"/>
                    </a:cubicBezTo>
                    <a:close/>
                    <a:moveTo>
                      <a:pt x="11217" y="5231"/>
                    </a:moveTo>
                    <a:cubicBezTo>
                      <a:pt x="11595" y="5231"/>
                      <a:pt x="11973" y="5577"/>
                      <a:pt x="11973" y="5987"/>
                    </a:cubicBezTo>
                    <a:cubicBezTo>
                      <a:pt x="11973" y="6428"/>
                      <a:pt x="11595" y="6743"/>
                      <a:pt x="11217" y="6743"/>
                    </a:cubicBezTo>
                    <a:lnTo>
                      <a:pt x="11217" y="5231"/>
                    </a:lnTo>
                    <a:close/>
                    <a:moveTo>
                      <a:pt x="10461" y="5987"/>
                    </a:moveTo>
                    <a:lnTo>
                      <a:pt x="10461" y="7877"/>
                    </a:lnTo>
                    <a:lnTo>
                      <a:pt x="10461" y="8224"/>
                    </a:lnTo>
                    <a:lnTo>
                      <a:pt x="8696" y="8224"/>
                    </a:lnTo>
                    <a:cubicBezTo>
                      <a:pt x="7972" y="7767"/>
                      <a:pt x="7153" y="7538"/>
                      <a:pt x="6337" y="7538"/>
                    </a:cubicBezTo>
                    <a:cubicBezTo>
                      <a:pt x="5522" y="7538"/>
                      <a:pt x="4711" y="7767"/>
                      <a:pt x="4002" y="8224"/>
                    </a:cubicBezTo>
                    <a:lnTo>
                      <a:pt x="2238" y="8224"/>
                    </a:lnTo>
                    <a:lnTo>
                      <a:pt x="2238" y="7877"/>
                    </a:lnTo>
                    <a:lnTo>
                      <a:pt x="2238" y="5987"/>
                    </a:lnTo>
                    <a:lnTo>
                      <a:pt x="2269" y="5987"/>
                    </a:lnTo>
                    <a:cubicBezTo>
                      <a:pt x="2427" y="6806"/>
                      <a:pt x="3214" y="7468"/>
                      <a:pt x="4128" y="7468"/>
                    </a:cubicBezTo>
                    <a:cubicBezTo>
                      <a:pt x="5042" y="7468"/>
                      <a:pt x="5766" y="6837"/>
                      <a:pt x="5955" y="5987"/>
                    </a:cubicBezTo>
                    <a:lnTo>
                      <a:pt x="6775" y="5987"/>
                    </a:lnTo>
                    <a:cubicBezTo>
                      <a:pt x="6932" y="6837"/>
                      <a:pt x="7720" y="7468"/>
                      <a:pt x="8570" y="7468"/>
                    </a:cubicBezTo>
                    <a:cubicBezTo>
                      <a:pt x="9106" y="7468"/>
                      <a:pt x="9578" y="7279"/>
                      <a:pt x="9925" y="6932"/>
                    </a:cubicBezTo>
                    <a:cubicBezTo>
                      <a:pt x="10209" y="6648"/>
                      <a:pt x="10366" y="6333"/>
                      <a:pt x="10429" y="5987"/>
                    </a:cubicBezTo>
                    <a:close/>
                    <a:moveTo>
                      <a:pt x="6318" y="8271"/>
                    </a:moveTo>
                    <a:cubicBezTo>
                      <a:pt x="7027" y="8271"/>
                      <a:pt x="7735" y="8476"/>
                      <a:pt x="8350" y="8885"/>
                    </a:cubicBezTo>
                    <a:cubicBezTo>
                      <a:pt x="8413" y="8948"/>
                      <a:pt x="8444" y="8980"/>
                      <a:pt x="8539" y="8980"/>
                    </a:cubicBezTo>
                    <a:lnTo>
                      <a:pt x="10272" y="8980"/>
                    </a:lnTo>
                    <a:cubicBezTo>
                      <a:pt x="9799" y="10713"/>
                      <a:pt x="8224" y="11973"/>
                      <a:pt x="6333" y="11973"/>
                    </a:cubicBezTo>
                    <a:cubicBezTo>
                      <a:pt x="4443" y="11973"/>
                      <a:pt x="2868" y="10713"/>
                      <a:pt x="2364" y="8980"/>
                    </a:cubicBezTo>
                    <a:lnTo>
                      <a:pt x="4097" y="8980"/>
                    </a:lnTo>
                    <a:cubicBezTo>
                      <a:pt x="4160" y="8980"/>
                      <a:pt x="4254" y="8948"/>
                      <a:pt x="4286" y="8885"/>
                    </a:cubicBezTo>
                    <a:cubicBezTo>
                      <a:pt x="4900" y="8476"/>
                      <a:pt x="5609" y="8271"/>
                      <a:pt x="6318" y="8271"/>
                    </a:cubicBezTo>
                    <a:close/>
                    <a:moveTo>
                      <a:pt x="6333" y="1"/>
                    </a:moveTo>
                    <a:cubicBezTo>
                      <a:pt x="3782" y="1"/>
                      <a:pt x="1639" y="1986"/>
                      <a:pt x="1482" y="4475"/>
                    </a:cubicBezTo>
                    <a:cubicBezTo>
                      <a:pt x="663" y="4475"/>
                      <a:pt x="1" y="5168"/>
                      <a:pt x="1" y="5987"/>
                    </a:cubicBezTo>
                    <a:cubicBezTo>
                      <a:pt x="1" y="6806"/>
                      <a:pt x="663" y="7468"/>
                      <a:pt x="1482" y="7468"/>
                    </a:cubicBezTo>
                    <a:lnTo>
                      <a:pt x="1482" y="7877"/>
                    </a:lnTo>
                    <a:cubicBezTo>
                      <a:pt x="1482" y="10555"/>
                      <a:pt x="3656" y="12729"/>
                      <a:pt x="6365" y="12729"/>
                    </a:cubicBezTo>
                    <a:cubicBezTo>
                      <a:pt x="9043" y="12729"/>
                      <a:pt x="11248" y="10555"/>
                      <a:pt x="11248" y="7877"/>
                    </a:cubicBezTo>
                    <a:lnTo>
                      <a:pt x="11248" y="7468"/>
                    </a:lnTo>
                    <a:cubicBezTo>
                      <a:pt x="12067" y="7468"/>
                      <a:pt x="12760" y="6806"/>
                      <a:pt x="12760" y="5987"/>
                    </a:cubicBezTo>
                    <a:cubicBezTo>
                      <a:pt x="12697" y="5168"/>
                      <a:pt x="12036" y="4475"/>
                      <a:pt x="11217" y="4475"/>
                    </a:cubicBezTo>
                    <a:cubicBezTo>
                      <a:pt x="11028" y="1954"/>
                      <a:pt x="8885" y="1"/>
                      <a:pt x="633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9" name="Google Shape;1649;p58"/>
            <p:cNvGrpSpPr/>
            <p:nvPr/>
          </p:nvGrpSpPr>
          <p:grpSpPr>
            <a:xfrm>
              <a:off x="4110373" y="1890175"/>
              <a:ext cx="432370" cy="430342"/>
              <a:chOff x="-55620175" y="2686900"/>
              <a:chExt cx="319800" cy="318300"/>
            </a:xfrm>
          </p:grpSpPr>
          <p:sp>
            <p:nvSpPr>
              <p:cNvPr id="1650" name="Google Shape;1650;p58"/>
              <p:cNvSpPr/>
              <p:nvPr/>
            </p:nvSpPr>
            <p:spPr>
              <a:xfrm>
                <a:off x="-55514650" y="2917925"/>
                <a:ext cx="72500" cy="29775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191" extrusionOk="0">
                    <a:moveTo>
                      <a:pt x="387" y="1"/>
                    </a:moveTo>
                    <a:cubicBezTo>
                      <a:pt x="292" y="1"/>
                      <a:pt x="206" y="40"/>
                      <a:pt x="158" y="119"/>
                    </a:cubicBezTo>
                    <a:cubicBezTo>
                      <a:pt x="1" y="277"/>
                      <a:pt x="1" y="529"/>
                      <a:pt x="158" y="655"/>
                    </a:cubicBezTo>
                    <a:cubicBezTo>
                      <a:pt x="505" y="1001"/>
                      <a:pt x="978" y="1190"/>
                      <a:pt x="1450" y="1190"/>
                    </a:cubicBezTo>
                    <a:cubicBezTo>
                      <a:pt x="1954" y="1190"/>
                      <a:pt x="2427" y="1001"/>
                      <a:pt x="2742" y="655"/>
                    </a:cubicBezTo>
                    <a:cubicBezTo>
                      <a:pt x="2899" y="497"/>
                      <a:pt x="2899" y="245"/>
                      <a:pt x="2742" y="119"/>
                    </a:cubicBezTo>
                    <a:cubicBezTo>
                      <a:pt x="2679" y="72"/>
                      <a:pt x="2592" y="48"/>
                      <a:pt x="2502" y="48"/>
                    </a:cubicBezTo>
                    <a:cubicBezTo>
                      <a:pt x="2411" y="48"/>
                      <a:pt x="2317" y="72"/>
                      <a:pt x="2238" y="119"/>
                    </a:cubicBezTo>
                    <a:cubicBezTo>
                      <a:pt x="2049" y="340"/>
                      <a:pt x="1734" y="434"/>
                      <a:pt x="1450" y="434"/>
                    </a:cubicBezTo>
                    <a:cubicBezTo>
                      <a:pt x="1135" y="434"/>
                      <a:pt x="852" y="340"/>
                      <a:pt x="663" y="119"/>
                    </a:cubicBezTo>
                    <a:cubicBezTo>
                      <a:pt x="584" y="40"/>
                      <a:pt x="481" y="1"/>
                      <a:pt x="38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8"/>
              <p:cNvSpPr/>
              <p:nvPr/>
            </p:nvSpPr>
            <p:spPr>
              <a:xfrm>
                <a:off x="-55450050" y="2854725"/>
                <a:ext cx="18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26" extrusionOk="0">
                    <a:moveTo>
                      <a:pt x="378" y="1"/>
                    </a:moveTo>
                    <a:cubicBezTo>
                      <a:pt x="158" y="1"/>
                      <a:pt x="0" y="190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79"/>
                    </a:cubicBezTo>
                    <a:cubicBezTo>
                      <a:pt x="725" y="190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8"/>
              <p:cNvSpPr/>
              <p:nvPr/>
            </p:nvSpPr>
            <p:spPr>
              <a:xfrm>
                <a:off x="-55524875" y="2855525"/>
                <a:ext cx="1892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698" extrusionOk="0">
                    <a:moveTo>
                      <a:pt x="410" y="0"/>
                    </a:moveTo>
                    <a:cubicBezTo>
                      <a:pt x="189" y="0"/>
                      <a:pt x="0" y="158"/>
                      <a:pt x="0" y="347"/>
                    </a:cubicBezTo>
                    <a:cubicBezTo>
                      <a:pt x="0" y="536"/>
                      <a:pt x="189" y="693"/>
                      <a:pt x="410" y="693"/>
                    </a:cubicBezTo>
                    <a:cubicBezTo>
                      <a:pt x="423" y="696"/>
                      <a:pt x="437" y="697"/>
                      <a:pt x="451" y="697"/>
                    </a:cubicBezTo>
                    <a:cubicBezTo>
                      <a:pt x="598" y="697"/>
                      <a:pt x="756" y="548"/>
                      <a:pt x="756" y="347"/>
                    </a:cubicBezTo>
                    <a:cubicBezTo>
                      <a:pt x="756" y="158"/>
                      <a:pt x="599" y="0"/>
                      <a:pt x="4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8"/>
              <p:cNvSpPr/>
              <p:nvPr/>
            </p:nvSpPr>
            <p:spPr>
              <a:xfrm>
                <a:off x="-55620175" y="2686900"/>
                <a:ext cx="319800" cy="318300"/>
              </a:xfrm>
              <a:custGeom>
                <a:avLst/>
                <a:gdLst/>
                <a:ahLst/>
                <a:cxnLst/>
                <a:rect l="l" t="t" r="r" b="b"/>
                <a:pathLst>
                  <a:path w="12792" h="12732" extrusionOk="0">
                    <a:moveTo>
                      <a:pt x="5671" y="2240"/>
                    </a:moveTo>
                    <a:cubicBezTo>
                      <a:pt x="6333" y="2240"/>
                      <a:pt x="6931" y="2429"/>
                      <a:pt x="7435" y="2744"/>
                    </a:cubicBezTo>
                    <a:cubicBezTo>
                      <a:pt x="7057" y="4225"/>
                      <a:pt x="5703" y="5233"/>
                      <a:pt x="4159" y="5233"/>
                    </a:cubicBezTo>
                    <a:lnTo>
                      <a:pt x="2332" y="5233"/>
                    </a:lnTo>
                    <a:cubicBezTo>
                      <a:pt x="2489" y="3532"/>
                      <a:pt x="3938" y="2240"/>
                      <a:pt x="5671" y="2240"/>
                    </a:cubicBezTo>
                    <a:close/>
                    <a:moveTo>
                      <a:pt x="8318" y="732"/>
                    </a:moveTo>
                    <a:cubicBezTo>
                      <a:pt x="8434" y="732"/>
                      <a:pt x="8549" y="741"/>
                      <a:pt x="8664" y="759"/>
                    </a:cubicBezTo>
                    <a:cubicBezTo>
                      <a:pt x="9735" y="917"/>
                      <a:pt x="10523" y="1925"/>
                      <a:pt x="10523" y="3059"/>
                    </a:cubicBezTo>
                    <a:lnTo>
                      <a:pt x="10523" y="6147"/>
                    </a:lnTo>
                    <a:cubicBezTo>
                      <a:pt x="10271" y="6021"/>
                      <a:pt x="10050" y="5958"/>
                      <a:pt x="9767" y="5958"/>
                    </a:cubicBezTo>
                    <a:lnTo>
                      <a:pt x="9767" y="5580"/>
                    </a:lnTo>
                    <a:cubicBezTo>
                      <a:pt x="9767" y="3626"/>
                      <a:pt x="8349" y="1957"/>
                      <a:pt x="6490" y="1578"/>
                    </a:cubicBezTo>
                    <a:cubicBezTo>
                      <a:pt x="6975" y="1040"/>
                      <a:pt x="7643" y="732"/>
                      <a:pt x="8318" y="732"/>
                    </a:cubicBezTo>
                    <a:close/>
                    <a:moveTo>
                      <a:pt x="1544" y="6745"/>
                    </a:moveTo>
                    <a:lnTo>
                      <a:pt x="1544" y="8226"/>
                    </a:lnTo>
                    <a:cubicBezTo>
                      <a:pt x="1134" y="8226"/>
                      <a:pt x="788" y="7879"/>
                      <a:pt x="788" y="7470"/>
                    </a:cubicBezTo>
                    <a:cubicBezTo>
                      <a:pt x="788" y="7092"/>
                      <a:pt x="1134" y="6745"/>
                      <a:pt x="1544" y="6745"/>
                    </a:cubicBezTo>
                    <a:close/>
                    <a:moveTo>
                      <a:pt x="9798" y="6745"/>
                    </a:moveTo>
                    <a:cubicBezTo>
                      <a:pt x="10208" y="6745"/>
                      <a:pt x="10554" y="7060"/>
                      <a:pt x="10554" y="7470"/>
                    </a:cubicBezTo>
                    <a:cubicBezTo>
                      <a:pt x="10554" y="7879"/>
                      <a:pt x="10208" y="8226"/>
                      <a:pt x="9798" y="8226"/>
                    </a:cubicBezTo>
                    <a:lnTo>
                      <a:pt x="9798" y="6745"/>
                    </a:lnTo>
                    <a:close/>
                    <a:moveTo>
                      <a:pt x="10712" y="8667"/>
                    </a:moveTo>
                    <a:cubicBezTo>
                      <a:pt x="10775" y="8888"/>
                      <a:pt x="10869" y="9108"/>
                      <a:pt x="11027" y="9297"/>
                    </a:cubicBezTo>
                    <a:cubicBezTo>
                      <a:pt x="11090" y="9455"/>
                      <a:pt x="11216" y="9549"/>
                      <a:pt x="11342" y="9707"/>
                    </a:cubicBezTo>
                    <a:lnTo>
                      <a:pt x="9652" y="9707"/>
                    </a:lnTo>
                    <a:cubicBezTo>
                      <a:pt x="9738" y="9468"/>
                      <a:pt x="9768" y="9254"/>
                      <a:pt x="9798" y="8982"/>
                    </a:cubicBezTo>
                    <a:cubicBezTo>
                      <a:pt x="10145" y="8982"/>
                      <a:pt x="10460" y="8856"/>
                      <a:pt x="10712" y="8667"/>
                    </a:cubicBezTo>
                    <a:close/>
                    <a:moveTo>
                      <a:pt x="8066" y="3280"/>
                    </a:moveTo>
                    <a:cubicBezTo>
                      <a:pt x="8664" y="3847"/>
                      <a:pt x="9042" y="4729"/>
                      <a:pt x="9042" y="5643"/>
                    </a:cubicBezTo>
                    <a:lnTo>
                      <a:pt x="9042" y="8636"/>
                    </a:lnTo>
                    <a:cubicBezTo>
                      <a:pt x="9042" y="10463"/>
                      <a:pt x="7530" y="11975"/>
                      <a:pt x="5671" y="11975"/>
                    </a:cubicBezTo>
                    <a:cubicBezTo>
                      <a:pt x="3812" y="11975"/>
                      <a:pt x="2269" y="10431"/>
                      <a:pt x="2269" y="8573"/>
                    </a:cubicBezTo>
                    <a:lnTo>
                      <a:pt x="2269" y="5989"/>
                    </a:lnTo>
                    <a:lnTo>
                      <a:pt x="4159" y="5989"/>
                    </a:lnTo>
                    <a:cubicBezTo>
                      <a:pt x="5104" y="5989"/>
                      <a:pt x="6049" y="5643"/>
                      <a:pt x="6805" y="5044"/>
                    </a:cubicBezTo>
                    <a:cubicBezTo>
                      <a:pt x="7404" y="4571"/>
                      <a:pt x="7782" y="3941"/>
                      <a:pt x="8066" y="3280"/>
                    </a:cubicBezTo>
                    <a:close/>
                    <a:moveTo>
                      <a:pt x="8329" y="0"/>
                    </a:moveTo>
                    <a:cubicBezTo>
                      <a:pt x="7237" y="0"/>
                      <a:pt x="6224" y="580"/>
                      <a:pt x="5671" y="1547"/>
                    </a:cubicBezTo>
                    <a:lnTo>
                      <a:pt x="5640" y="1547"/>
                    </a:lnTo>
                    <a:cubicBezTo>
                      <a:pt x="3340" y="1547"/>
                      <a:pt x="1481" y="3374"/>
                      <a:pt x="1481" y="5643"/>
                    </a:cubicBezTo>
                    <a:lnTo>
                      <a:pt x="1481" y="5989"/>
                    </a:lnTo>
                    <a:cubicBezTo>
                      <a:pt x="662" y="5989"/>
                      <a:pt x="0" y="6651"/>
                      <a:pt x="0" y="7470"/>
                    </a:cubicBezTo>
                    <a:cubicBezTo>
                      <a:pt x="0" y="8320"/>
                      <a:pt x="662" y="8982"/>
                      <a:pt x="1481" y="8982"/>
                    </a:cubicBezTo>
                    <a:cubicBezTo>
                      <a:pt x="1702" y="11061"/>
                      <a:pt x="3466" y="12731"/>
                      <a:pt x="5577" y="12731"/>
                    </a:cubicBezTo>
                    <a:cubicBezTo>
                      <a:pt x="7215" y="12731"/>
                      <a:pt x="8570" y="11818"/>
                      <a:pt x="9263" y="10463"/>
                    </a:cubicBezTo>
                    <a:lnTo>
                      <a:pt x="12319" y="10463"/>
                    </a:lnTo>
                    <a:cubicBezTo>
                      <a:pt x="12476" y="10463"/>
                      <a:pt x="12634" y="10368"/>
                      <a:pt x="12665" y="10211"/>
                    </a:cubicBezTo>
                    <a:cubicBezTo>
                      <a:pt x="12791" y="9990"/>
                      <a:pt x="12728" y="9833"/>
                      <a:pt x="12571" y="9770"/>
                    </a:cubicBezTo>
                    <a:cubicBezTo>
                      <a:pt x="11783" y="9360"/>
                      <a:pt x="11248" y="8573"/>
                      <a:pt x="11248" y="7690"/>
                    </a:cubicBezTo>
                    <a:lnTo>
                      <a:pt x="11248" y="3122"/>
                    </a:lnTo>
                    <a:cubicBezTo>
                      <a:pt x="11248" y="1578"/>
                      <a:pt x="10208" y="287"/>
                      <a:pt x="8790" y="35"/>
                    </a:cubicBezTo>
                    <a:cubicBezTo>
                      <a:pt x="8636" y="12"/>
                      <a:pt x="8481" y="0"/>
                      <a:pt x="8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4" name="Google Shape;1654;p58"/>
            <p:cNvGrpSpPr/>
            <p:nvPr/>
          </p:nvGrpSpPr>
          <p:grpSpPr>
            <a:xfrm>
              <a:off x="6137052" y="1908373"/>
              <a:ext cx="347176" cy="393945"/>
              <a:chOff x="1044400" y="2917425"/>
              <a:chExt cx="248125" cy="281550"/>
            </a:xfrm>
          </p:grpSpPr>
          <p:sp>
            <p:nvSpPr>
              <p:cNvPr id="1655" name="Google Shape;1655;p58"/>
              <p:cNvSpPr/>
              <p:nvPr/>
            </p:nvSpPr>
            <p:spPr>
              <a:xfrm>
                <a:off x="1136400" y="3123175"/>
                <a:ext cx="64125" cy="2632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1053" extrusionOk="0">
                    <a:moveTo>
                      <a:pt x="352" y="0"/>
                    </a:moveTo>
                    <a:cubicBezTo>
                      <a:pt x="272" y="0"/>
                      <a:pt x="195" y="35"/>
                      <a:pt x="140" y="105"/>
                    </a:cubicBezTo>
                    <a:cubicBezTo>
                      <a:pt x="0" y="244"/>
                      <a:pt x="0" y="439"/>
                      <a:pt x="140" y="551"/>
                    </a:cubicBezTo>
                    <a:cubicBezTo>
                      <a:pt x="446" y="858"/>
                      <a:pt x="864" y="1053"/>
                      <a:pt x="1283" y="1053"/>
                    </a:cubicBezTo>
                    <a:cubicBezTo>
                      <a:pt x="1729" y="1053"/>
                      <a:pt x="2147" y="858"/>
                      <a:pt x="2425" y="551"/>
                    </a:cubicBezTo>
                    <a:cubicBezTo>
                      <a:pt x="2565" y="412"/>
                      <a:pt x="2565" y="216"/>
                      <a:pt x="2425" y="105"/>
                    </a:cubicBezTo>
                    <a:cubicBezTo>
                      <a:pt x="2356" y="35"/>
                      <a:pt x="2272" y="0"/>
                      <a:pt x="2192" y="0"/>
                    </a:cubicBezTo>
                    <a:cubicBezTo>
                      <a:pt x="2112" y="0"/>
                      <a:pt x="2035" y="35"/>
                      <a:pt x="1979" y="105"/>
                    </a:cubicBezTo>
                    <a:cubicBezTo>
                      <a:pt x="1812" y="272"/>
                      <a:pt x="1533" y="384"/>
                      <a:pt x="1283" y="384"/>
                    </a:cubicBezTo>
                    <a:cubicBezTo>
                      <a:pt x="1004" y="384"/>
                      <a:pt x="753" y="272"/>
                      <a:pt x="586" y="105"/>
                    </a:cubicBezTo>
                    <a:cubicBezTo>
                      <a:pt x="516" y="35"/>
                      <a:pt x="432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8"/>
              <p:cNvSpPr/>
              <p:nvPr/>
            </p:nvSpPr>
            <p:spPr>
              <a:xfrm>
                <a:off x="1127325" y="3050525"/>
                <a:ext cx="16075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42" extrusionOk="0">
                    <a:moveTo>
                      <a:pt x="335" y="0"/>
                    </a:moveTo>
                    <a:cubicBezTo>
                      <a:pt x="140" y="0"/>
                      <a:pt x="1" y="140"/>
                      <a:pt x="1" y="335"/>
                    </a:cubicBezTo>
                    <a:cubicBezTo>
                      <a:pt x="1" y="502"/>
                      <a:pt x="140" y="642"/>
                      <a:pt x="335" y="642"/>
                    </a:cubicBezTo>
                    <a:cubicBezTo>
                      <a:pt x="503" y="642"/>
                      <a:pt x="642" y="502"/>
                      <a:pt x="642" y="335"/>
                    </a:cubicBezTo>
                    <a:cubicBezTo>
                      <a:pt x="642" y="140"/>
                      <a:pt x="503" y="0"/>
                      <a:pt x="33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8"/>
              <p:cNvSpPr/>
              <p:nvPr/>
            </p:nvSpPr>
            <p:spPr>
              <a:xfrm>
                <a:off x="1192850" y="3050525"/>
                <a:ext cx="15350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642" extrusionOk="0">
                    <a:moveTo>
                      <a:pt x="307" y="0"/>
                    </a:moveTo>
                    <a:cubicBezTo>
                      <a:pt x="140" y="0"/>
                      <a:pt x="0" y="140"/>
                      <a:pt x="0" y="335"/>
                    </a:cubicBezTo>
                    <a:cubicBezTo>
                      <a:pt x="0" y="502"/>
                      <a:pt x="140" y="642"/>
                      <a:pt x="307" y="642"/>
                    </a:cubicBezTo>
                    <a:cubicBezTo>
                      <a:pt x="474" y="642"/>
                      <a:pt x="613" y="502"/>
                      <a:pt x="613" y="335"/>
                    </a:cubicBezTo>
                    <a:cubicBezTo>
                      <a:pt x="613" y="140"/>
                      <a:pt x="474" y="0"/>
                      <a:pt x="3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8"/>
              <p:cNvSpPr/>
              <p:nvPr/>
            </p:nvSpPr>
            <p:spPr>
              <a:xfrm>
                <a:off x="1044400" y="2917425"/>
                <a:ext cx="248125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11262" extrusionOk="0">
                    <a:moveTo>
                      <a:pt x="7332" y="669"/>
                    </a:moveTo>
                    <a:cubicBezTo>
                      <a:pt x="7499" y="669"/>
                      <a:pt x="7639" y="809"/>
                      <a:pt x="7639" y="976"/>
                    </a:cubicBezTo>
                    <a:lnTo>
                      <a:pt x="7639" y="2816"/>
                    </a:lnTo>
                    <a:lnTo>
                      <a:pt x="6886" y="2063"/>
                    </a:lnTo>
                    <a:cubicBezTo>
                      <a:pt x="6823" y="2000"/>
                      <a:pt x="6743" y="1964"/>
                      <a:pt x="6660" y="1964"/>
                    </a:cubicBezTo>
                    <a:cubicBezTo>
                      <a:pt x="6595" y="1964"/>
                      <a:pt x="6529" y="1986"/>
                      <a:pt x="6468" y="2035"/>
                    </a:cubicBezTo>
                    <a:cubicBezTo>
                      <a:pt x="5924" y="2398"/>
                      <a:pt x="5297" y="2579"/>
                      <a:pt x="4670" y="2579"/>
                    </a:cubicBezTo>
                    <a:cubicBezTo>
                      <a:pt x="4043" y="2579"/>
                      <a:pt x="3415" y="2398"/>
                      <a:pt x="2872" y="2035"/>
                    </a:cubicBezTo>
                    <a:cubicBezTo>
                      <a:pt x="2811" y="1986"/>
                      <a:pt x="2744" y="1964"/>
                      <a:pt x="2680" y="1964"/>
                    </a:cubicBezTo>
                    <a:cubicBezTo>
                      <a:pt x="2597" y="1964"/>
                      <a:pt x="2516" y="2000"/>
                      <a:pt x="2454" y="2063"/>
                    </a:cubicBezTo>
                    <a:lnTo>
                      <a:pt x="1701" y="2816"/>
                    </a:lnTo>
                    <a:lnTo>
                      <a:pt x="1701" y="976"/>
                    </a:lnTo>
                    <a:cubicBezTo>
                      <a:pt x="1980" y="809"/>
                      <a:pt x="2147" y="669"/>
                      <a:pt x="2314" y="669"/>
                    </a:cubicBezTo>
                    <a:cubicBezTo>
                      <a:pt x="2482" y="669"/>
                      <a:pt x="2621" y="809"/>
                      <a:pt x="2621" y="976"/>
                    </a:cubicBezTo>
                    <a:cubicBezTo>
                      <a:pt x="2621" y="1143"/>
                      <a:pt x="2760" y="1283"/>
                      <a:pt x="2956" y="1283"/>
                    </a:cubicBezTo>
                    <a:cubicBezTo>
                      <a:pt x="3123" y="1283"/>
                      <a:pt x="3262" y="1143"/>
                      <a:pt x="3262" y="976"/>
                    </a:cubicBezTo>
                    <a:cubicBezTo>
                      <a:pt x="3262" y="809"/>
                      <a:pt x="3402" y="669"/>
                      <a:pt x="3569" y="669"/>
                    </a:cubicBezTo>
                    <a:cubicBezTo>
                      <a:pt x="3736" y="669"/>
                      <a:pt x="3875" y="809"/>
                      <a:pt x="3875" y="976"/>
                    </a:cubicBezTo>
                    <a:cubicBezTo>
                      <a:pt x="3875" y="1143"/>
                      <a:pt x="4015" y="1283"/>
                      <a:pt x="4210" y="1283"/>
                    </a:cubicBezTo>
                    <a:cubicBezTo>
                      <a:pt x="4377" y="1283"/>
                      <a:pt x="4517" y="1143"/>
                      <a:pt x="4517" y="976"/>
                    </a:cubicBezTo>
                    <a:cubicBezTo>
                      <a:pt x="4517" y="809"/>
                      <a:pt x="4656" y="669"/>
                      <a:pt x="4823" y="669"/>
                    </a:cubicBezTo>
                    <a:cubicBezTo>
                      <a:pt x="4990" y="669"/>
                      <a:pt x="5130" y="809"/>
                      <a:pt x="5130" y="976"/>
                    </a:cubicBezTo>
                    <a:cubicBezTo>
                      <a:pt x="5130" y="1143"/>
                      <a:pt x="5269" y="1283"/>
                      <a:pt x="5464" y="1283"/>
                    </a:cubicBezTo>
                    <a:cubicBezTo>
                      <a:pt x="5632" y="1283"/>
                      <a:pt x="5771" y="1143"/>
                      <a:pt x="5771" y="976"/>
                    </a:cubicBezTo>
                    <a:cubicBezTo>
                      <a:pt x="5771" y="809"/>
                      <a:pt x="5910" y="669"/>
                      <a:pt x="6078" y="669"/>
                    </a:cubicBezTo>
                    <a:cubicBezTo>
                      <a:pt x="6245" y="669"/>
                      <a:pt x="6384" y="809"/>
                      <a:pt x="6384" y="976"/>
                    </a:cubicBezTo>
                    <a:cubicBezTo>
                      <a:pt x="6384" y="1143"/>
                      <a:pt x="6524" y="1283"/>
                      <a:pt x="6719" y="1283"/>
                    </a:cubicBezTo>
                    <a:cubicBezTo>
                      <a:pt x="6886" y="1283"/>
                      <a:pt x="7025" y="1143"/>
                      <a:pt x="7025" y="976"/>
                    </a:cubicBezTo>
                    <a:cubicBezTo>
                      <a:pt x="7025" y="809"/>
                      <a:pt x="7165" y="669"/>
                      <a:pt x="7332" y="669"/>
                    </a:cubicBezTo>
                    <a:close/>
                    <a:moveTo>
                      <a:pt x="1311" y="5297"/>
                    </a:moveTo>
                    <a:lnTo>
                      <a:pt x="1311" y="6635"/>
                    </a:lnTo>
                    <a:cubicBezTo>
                      <a:pt x="949" y="6635"/>
                      <a:pt x="642" y="6356"/>
                      <a:pt x="642" y="5966"/>
                    </a:cubicBezTo>
                    <a:cubicBezTo>
                      <a:pt x="642" y="5603"/>
                      <a:pt x="921" y="5297"/>
                      <a:pt x="1311" y="5297"/>
                    </a:cubicBezTo>
                    <a:close/>
                    <a:moveTo>
                      <a:pt x="8586" y="5297"/>
                    </a:moveTo>
                    <a:cubicBezTo>
                      <a:pt x="8949" y="5297"/>
                      <a:pt x="9255" y="5575"/>
                      <a:pt x="9255" y="5966"/>
                    </a:cubicBezTo>
                    <a:cubicBezTo>
                      <a:pt x="9255" y="6356"/>
                      <a:pt x="8949" y="6635"/>
                      <a:pt x="8586" y="6635"/>
                    </a:cubicBezTo>
                    <a:lnTo>
                      <a:pt x="8586" y="5297"/>
                    </a:lnTo>
                    <a:close/>
                    <a:moveTo>
                      <a:pt x="6914" y="2732"/>
                    </a:moveTo>
                    <a:lnTo>
                      <a:pt x="7973" y="3763"/>
                    </a:lnTo>
                    <a:cubicBezTo>
                      <a:pt x="7917" y="4265"/>
                      <a:pt x="7917" y="7248"/>
                      <a:pt x="7917" y="7638"/>
                    </a:cubicBezTo>
                    <a:cubicBezTo>
                      <a:pt x="7917" y="9255"/>
                      <a:pt x="6607" y="10593"/>
                      <a:pt x="4963" y="10593"/>
                    </a:cubicBezTo>
                    <a:cubicBezTo>
                      <a:pt x="3318" y="10593"/>
                      <a:pt x="2008" y="9255"/>
                      <a:pt x="2008" y="7638"/>
                    </a:cubicBezTo>
                    <a:lnTo>
                      <a:pt x="2008" y="3763"/>
                    </a:lnTo>
                    <a:lnTo>
                      <a:pt x="3039" y="2732"/>
                    </a:lnTo>
                    <a:cubicBezTo>
                      <a:pt x="3638" y="3080"/>
                      <a:pt x="4301" y="3255"/>
                      <a:pt x="4966" y="3255"/>
                    </a:cubicBezTo>
                    <a:cubicBezTo>
                      <a:pt x="5632" y="3255"/>
                      <a:pt x="6301" y="3080"/>
                      <a:pt x="6914" y="2732"/>
                    </a:cubicBezTo>
                    <a:close/>
                    <a:moveTo>
                      <a:pt x="2314" y="0"/>
                    </a:moveTo>
                    <a:cubicBezTo>
                      <a:pt x="1757" y="0"/>
                      <a:pt x="1339" y="446"/>
                      <a:pt x="1339" y="976"/>
                    </a:cubicBezTo>
                    <a:lnTo>
                      <a:pt x="1339" y="4628"/>
                    </a:lnTo>
                    <a:cubicBezTo>
                      <a:pt x="614" y="4628"/>
                      <a:pt x="1" y="5241"/>
                      <a:pt x="1" y="5966"/>
                    </a:cubicBezTo>
                    <a:cubicBezTo>
                      <a:pt x="1" y="6690"/>
                      <a:pt x="614" y="7276"/>
                      <a:pt x="1339" y="7276"/>
                    </a:cubicBezTo>
                    <a:lnTo>
                      <a:pt x="1339" y="7638"/>
                    </a:lnTo>
                    <a:cubicBezTo>
                      <a:pt x="1339" y="9617"/>
                      <a:pt x="2983" y="11262"/>
                      <a:pt x="4963" y="11262"/>
                    </a:cubicBezTo>
                    <a:cubicBezTo>
                      <a:pt x="6942" y="11262"/>
                      <a:pt x="8586" y="9617"/>
                      <a:pt x="8586" y="7638"/>
                    </a:cubicBezTo>
                    <a:lnTo>
                      <a:pt x="8586" y="7276"/>
                    </a:lnTo>
                    <a:cubicBezTo>
                      <a:pt x="9311" y="7276"/>
                      <a:pt x="9896" y="6690"/>
                      <a:pt x="9896" y="5966"/>
                    </a:cubicBezTo>
                    <a:cubicBezTo>
                      <a:pt x="9924" y="5241"/>
                      <a:pt x="9311" y="4628"/>
                      <a:pt x="8586" y="4628"/>
                    </a:cubicBezTo>
                    <a:lnTo>
                      <a:pt x="8586" y="976"/>
                    </a:lnTo>
                    <a:cubicBezTo>
                      <a:pt x="8586" y="418"/>
                      <a:pt x="8140" y="0"/>
                      <a:pt x="7611" y="0"/>
                    </a:cubicBezTo>
                    <a:cubicBezTo>
                      <a:pt x="7360" y="0"/>
                      <a:pt x="7137" y="112"/>
                      <a:pt x="6942" y="251"/>
                    </a:cubicBezTo>
                    <a:cubicBezTo>
                      <a:pt x="6774" y="56"/>
                      <a:pt x="6524" y="0"/>
                      <a:pt x="6301" y="0"/>
                    </a:cubicBezTo>
                    <a:cubicBezTo>
                      <a:pt x="6050" y="0"/>
                      <a:pt x="5799" y="112"/>
                      <a:pt x="5632" y="251"/>
                    </a:cubicBezTo>
                    <a:cubicBezTo>
                      <a:pt x="5436" y="56"/>
                      <a:pt x="5213" y="0"/>
                      <a:pt x="4963" y="0"/>
                    </a:cubicBezTo>
                    <a:cubicBezTo>
                      <a:pt x="4712" y="0"/>
                      <a:pt x="4461" y="112"/>
                      <a:pt x="4294" y="251"/>
                    </a:cubicBezTo>
                    <a:cubicBezTo>
                      <a:pt x="4126" y="56"/>
                      <a:pt x="3875" y="0"/>
                      <a:pt x="3625" y="0"/>
                    </a:cubicBezTo>
                    <a:cubicBezTo>
                      <a:pt x="3402" y="0"/>
                      <a:pt x="3151" y="112"/>
                      <a:pt x="2983" y="251"/>
                    </a:cubicBezTo>
                    <a:cubicBezTo>
                      <a:pt x="2788" y="56"/>
                      <a:pt x="2565" y="0"/>
                      <a:pt x="23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8"/>
              <p:cNvSpPr/>
              <p:nvPr/>
            </p:nvSpPr>
            <p:spPr>
              <a:xfrm>
                <a:off x="1086125" y="2932961"/>
                <a:ext cx="11427" cy="58241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548" extrusionOk="0">
                    <a:moveTo>
                      <a:pt x="500" y="2238"/>
                    </a:moveTo>
                    <a:lnTo>
                      <a:pt x="500" y="0"/>
                    </a:lnTo>
                    <a:lnTo>
                      <a:pt x="72" y="214"/>
                    </a:lnTo>
                    <a:lnTo>
                      <a:pt x="0" y="1547"/>
                    </a:lnTo>
                    <a:lnTo>
                      <a:pt x="0" y="25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0" name="Google Shape;1660;p58"/>
              <p:cNvSpPr/>
              <p:nvPr/>
            </p:nvSpPr>
            <p:spPr>
              <a:xfrm>
                <a:off x="1090922" y="2925900"/>
                <a:ext cx="29209" cy="38629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690" extrusionOk="0">
                    <a:moveTo>
                      <a:pt x="288" y="737"/>
                    </a:moveTo>
                    <a:cubicBezTo>
                      <a:pt x="296" y="689"/>
                      <a:pt x="288" y="519"/>
                      <a:pt x="336" y="451"/>
                    </a:cubicBezTo>
                    <a:cubicBezTo>
                      <a:pt x="384" y="384"/>
                      <a:pt x="471" y="340"/>
                      <a:pt x="574" y="332"/>
                    </a:cubicBezTo>
                    <a:cubicBezTo>
                      <a:pt x="677" y="324"/>
                      <a:pt x="840" y="412"/>
                      <a:pt x="955" y="404"/>
                    </a:cubicBezTo>
                    <a:cubicBezTo>
                      <a:pt x="1070" y="396"/>
                      <a:pt x="1320" y="349"/>
                      <a:pt x="1264" y="285"/>
                    </a:cubicBezTo>
                    <a:cubicBezTo>
                      <a:pt x="1208" y="222"/>
                      <a:pt x="816" y="51"/>
                      <a:pt x="621" y="23"/>
                    </a:cubicBezTo>
                    <a:cubicBezTo>
                      <a:pt x="427" y="-5"/>
                      <a:pt x="200" y="-13"/>
                      <a:pt x="97" y="118"/>
                    </a:cubicBezTo>
                    <a:cubicBezTo>
                      <a:pt x="-6" y="249"/>
                      <a:pt x="2" y="547"/>
                      <a:pt x="2" y="809"/>
                    </a:cubicBezTo>
                    <a:cubicBezTo>
                      <a:pt x="2" y="1071"/>
                      <a:pt x="81" y="1543"/>
                      <a:pt x="97" y="169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1" name="Google Shape;1661;p58"/>
              <p:cNvSpPr/>
              <p:nvPr/>
            </p:nvSpPr>
            <p:spPr>
              <a:xfrm>
                <a:off x="1222775" y="2966925"/>
                <a:ext cx="28574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1453" extrusionOk="0">
                    <a:moveTo>
                      <a:pt x="0" y="0"/>
                    </a:moveTo>
                    <a:lnTo>
                      <a:pt x="1048" y="1072"/>
                    </a:lnTo>
                    <a:lnTo>
                      <a:pt x="905" y="1453"/>
                    </a:lnTo>
                    <a:lnTo>
                      <a:pt x="0" y="66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2" name="Google Shape;1662;p58"/>
              <p:cNvSpPr/>
              <p:nvPr/>
            </p:nvSpPr>
            <p:spPr>
              <a:xfrm>
                <a:off x="1205975" y="2965750"/>
                <a:ext cx="21000" cy="162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8"/>
              <p:cNvSpPr/>
              <p:nvPr/>
            </p:nvSpPr>
            <p:spPr>
              <a:xfrm>
                <a:off x="1082225" y="2937250"/>
                <a:ext cx="11400" cy="264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2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Postgres</a:t>
            </a:r>
            <a:endParaRPr dirty="0"/>
          </a:p>
        </p:txBody>
      </p:sp>
      <p:sp>
        <p:nvSpPr>
          <p:cNvPr id="328" name="Google Shape;328;p32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Express</a:t>
            </a:r>
            <a:endParaRPr dirty="0"/>
          </a:p>
        </p:txBody>
      </p:sp>
      <p:sp>
        <p:nvSpPr>
          <p:cNvPr id="329" name="Google Shape;329;p32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React</a:t>
            </a:r>
            <a:endParaRPr dirty="0"/>
          </a:p>
        </p:txBody>
      </p:sp>
      <p:sp>
        <p:nvSpPr>
          <p:cNvPr id="333" name="Google Shape;333;p32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Technologies</a:t>
            </a:r>
            <a:endParaRPr b="0" dirty="0"/>
          </a:p>
        </p:txBody>
      </p:sp>
      <p:sp>
        <p:nvSpPr>
          <p:cNvPr id="334" name="Google Shape;334;p32"/>
          <p:cNvSpPr txBox="1">
            <a:spLocks noGrp="1"/>
          </p:cNvSpPr>
          <p:nvPr>
            <p:ph type="title" idx="7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01</a:t>
            </a:r>
            <a:endParaRPr b="0"/>
          </a:p>
        </p:txBody>
      </p:sp>
      <p:sp>
        <p:nvSpPr>
          <p:cNvPr id="335" name="Google Shape;335;p32"/>
          <p:cNvSpPr txBox="1">
            <a:spLocks noGrp="1"/>
          </p:cNvSpPr>
          <p:nvPr>
            <p:ph type="title" idx="8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02</a:t>
            </a:r>
            <a:endParaRPr b="0"/>
          </a:p>
        </p:txBody>
      </p:sp>
      <p:sp>
        <p:nvSpPr>
          <p:cNvPr id="336" name="Google Shape;336;p32"/>
          <p:cNvSpPr txBox="1">
            <a:spLocks noGrp="1"/>
          </p:cNvSpPr>
          <p:nvPr>
            <p:ph type="title" idx="9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  <p:sp>
        <p:nvSpPr>
          <p:cNvPr id="338" name="Google Shape;338;p32"/>
          <p:cNvSpPr txBox="1">
            <a:spLocks noGrp="1"/>
          </p:cNvSpPr>
          <p:nvPr>
            <p:ph type="title" idx="15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04</a:t>
            </a:r>
            <a:endParaRPr b="0"/>
          </a:p>
        </p:txBody>
      </p:sp>
      <p:sp>
        <p:nvSpPr>
          <p:cNvPr id="339" name="Google Shape;339;p32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/>
              <a:t>Node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p59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Does anyone have any questions?</a:t>
            </a:r>
            <a:endParaRPr b="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lang="es-ES" b="0"/>
            </a:br>
            <a:r>
              <a:rPr lang="es-ES"/>
              <a:t>addyouremail@freepik.com </a:t>
            </a:r>
            <a:br>
              <a:rPr lang="es-ES"/>
            </a:br>
            <a:r>
              <a:rPr lang="es-ES"/>
              <a:t>+91  620 421 838 </a:t>
            </a:r>
            <a:br>
              <a:rPr lang="es-ES"/>
            </a:br>
            <a:r>
              <a:rPr lang="es-ES"/>
              <a:t>yourcompany.com</a:t>
            </a:r>
            <a:endParaRPr b="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br>
              <a:rPr lang="es-ES"/>
            </a:br>
            <a:endParaRPr/>
          </a:p>
        </p:txBody>
      </p:sp>
      <p:sp>
        <p:nvSpPr>
          <p:cNvPr id="1669" name="Google Shape;1669;p59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THANKS!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p60"/>
          <p:cNvSpPr txBox="1">
            <a:spLocks noGrp="1"/>
          </p:cNvSpPr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 err="1">
                <a:solidFill>
                  <a:srgbClr val="FFFFFF"/>
                </a:solidFill>
              </a:rPr>
              <a:t>Challenges</a:t>
            </a:r>
            <a:endParaRPr sz="2800" dirty="0">
              <a:solidFill>
                <a:srgbClr val="FFFFFF"/>
              </a:solidFill>
            </a:endParaRPr>
          </a:p>
        </p:txBody>
      </p:sp>
      <p:sp>
        <p:nvSpPr>
          <p:cNvPr id="1675" name="Google Shape;1675;p60"/>
          <p:cNvSpPr txBox="1"/>
          <p:nvPr/>
        </p:nvSpPr>
        <p:spPr>
          <a:xfrm>
            <a:off x="906900" y="1474475"/>
            <a:ext cx="3670500" cy="21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0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-228600">
              <a:lnSpc>
                <a:spcPct val="115000"/>
              </a:lnSpc>
              <a:spcBef>
                <a:spcPts val="500"/>
              </a:spcBef>
              <a:buClr>
                <a:srgbClr val="FFFFFF"/>
              </a:buClr>
              <a:buSzPts val="1000"/>
              <a:buFont typeface="Roboto Slab Regular"/>
              <a:buChar char="◂"/>
            </a:pPr>
            <a:r>
              <a:rPr lang="es-ES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Uploading</a:t>
            </a:r>
            <a:r>
              <a:rPr lang="es-ES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tickets</a:t>
            </a: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Char char="◂"/>
            </a:pPr>
            <a:r>
              <a:rPr lang="es-ES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Icons</a:t>
            </a:r>
            <a:r>
              <a:rPr lang="es-ES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by</a:t>
            </a:r>
            <a:r>
              <a:rPr lang="es-ES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u="sng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  <a:hlinkClick r:id="rId3"/>
              </a:rPr>
              <a:t>Flaticon</a:t>
            </a:r>
            <a:endParaRPr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-228600">
              <a:lnSpc>
                <a:spcPct val="115000"/>
              </a:lnSpc>
              <a:buClr>
                <a:srgbClr val="FFFFFF"/>
              </a:buClr>
              <a:buSzPts val="1000"/>
              <a:buFont typeface="Roboto Slab Regular"/>
              <a:buChar char="◂"/>
            </a:pPr>
            <a:r>
              <a:rPr lang="en-US" dirty="0">
                <a:solidFill>
                  <a:srgbClr val="FFFFFF"/>
                </a:solidFill>
                <a:latin typeface="Quattrocento"/>
                <a:ea typeface="Quattrocento"/>
                <a:cs typeface="Quattrocento"/>
                <a:sym typeface="Quattrocento"/>
              </a:rPr>
              <a:t>Hunt for the semi colon</a:t>
            </a:r>
          </a:p>
          <a:p>
            <a:pPr marL="342900" indent="-228600">
              <a:lnSpc>
                <a:spcPct val="115000"/>
              </a:lnSpc>
              <a:buClr>
                <a:srgbClr val="FFFFFF"/>
              </a:buClr>
              <a:buSzPts val="1000"/>
              <a:buFont typeface="Roboto Slab Regular"/>
              <a:buChar char="◂"/>
            </a:pPr>
            <a:r>
              <a:rPr lang="en-US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Intermittent reload after approve/deny</a:t>
            </a:r>
          </a:p>
          <a:p>
            <a:pPr marL="342900" indent="-228600">
              <a:lnSpc>
                <a:spcPct val="115000"/>
              </a:lnSpc>
              <a:buClr>
                <a:srgbClr val="FFFFFF"/>
              </a:buClr>
              <a:buSzPts val="1000"/>
              <a:buFont typeface="Roboto Slab Regular"/>
              <a:buChar char="◂"/>
            </a:pPr>
            <a:r>
              <a:rPr lang="es-ES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Sorting</a:t>
            </a:r>
            <a:r>
              <a:rPr lang="es-ES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is</a:t>
            </a:r>
            <a:r>
              <a:rPr lang="es-ES" dirty="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r>
              <a:rPr lang="es-ES" dirty="0" err="1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janky</a:t>
            </a:r>
            <a:endParaRPr lang="es-ES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indent="-228600">
              <a:lnSpc>
                <a:spcPct val="115000"/>
              </a:lnSpc>
              <a:buClr>
                <a:srgbClr val="FFFFFF"/>
              </a:buClr>
              <a:buSzPts val="1000"/>
              <a:buFont typeface="Roboto Slab Regular"/>
              <a:buChar char="◂"/>
            </a:pPr>
            <a:endParaRPr lang="en-US" sz="1000" dirty="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-228600">
              <a:lnSpc>
                <a:spcPct val="115000"/>
              </a:lnSpc>
              <a:buClr>
                <a:srgbClr val="FFFFFF"/>
              </a:buClr>
              <a:buSzPts val="1000"/>
              <a:buFont typeface="Roboto Slab Regular"/>
              <a:buChar char="◂"/>
            </a:pPr>
            <a:endParaRPr lang="en-US" sz="1000" dirty="0">
              <a:solidFill>
                <a:srgbClr val="FFFFFF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p6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681" name="Google Shape;1681;p61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dirty="0">
                <a:solidFill>
                  <a:schemeClr val="lt1"/>
                </a:solidFill>
              </a:rPr>
              <a:t>In </a:t>
            </a:r>
            <a:r>
              <a:rPr lang="es-ES" dirty="0" err="1">
                <a:solidFill>
                  <a:schemeClr val="lt1"/>
                </a:solidFill>
              </a:rPr>
              <a:t>order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to</a:t>
            </a:r>
            <a:r>
              <a:rPr lang="es-ES" dirty="0">
                <a:solidFill>
                  <a:schemeClr val="lt1"/>
                </a:solidFill>
              </a:rPr>
              <a:t> use </a:t>
            </a:r>
            <a:r>
              <a:rPr lang="es-ES" dirty="0" err="1">
                <a:solidFill>
                  <a:schemeClr val="lt1"/>
                </a:solidFill>
              </a:rPr>
              <a:t>this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template</a:t>
            </a:r>
            <a:r>
              <a:rPr lang="es-ES" dirty="0">
                <a:solidFill>
                  <a:schemeClr val="lt1"/>
                </a:solidFill>
              </a:rPr>
              <a:t>, </a:t>
            </a:r>
            <a:r>
              <a:rPr lang="es-ES" dirty="0" err="1">
                <a:solidFill>
                  <a:schemeClr val="lt1"/>
                </a:solidFill>
              </a:rPr>
              <a:t>you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must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credit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b="1" u="sng" dirty="0" err="1">
                <a:solidFill>
                  <a:srgbClr val="869FB2"/>
                </a:solidFill>
              </a:rPr>
              <a:t>S</a:t>
            </a:r>
            <a:r>
              <a:rPr lang="es-ES" b="1" u="sng" dirty="0" err="1">
                <a:solidFill>
                  <a:srgbClr val="869FB2"/>
                </a:solidFill>
                <a:hlinkClick r:id="rId3"/>
              </a:rPr>
              <a:t>lidesgo</a:t>
            </a:r>
            <a:r>
              <a:rPr lang="es-ES" dirty="0"/>
              <a:t> </a:t>
            </a:r>
            <a:r>
              <a:rPr lang="es-ES" dirty="0" err="1">
                <a:solidFill>
                  <a:schemeClr val="lt1"/>
                </a:solidFill>
              </a:rPr>
              <a:t>by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keeping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the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Credits</a:t>
            </a:r>
            <a:r>
              <a:rPr lang="es-ES" dirty="0">
                <a:solidFill>
                  <a:schemeClr val="lt1"/>
                </a:solidFill>
              </a:rPr>
              <a:t> </a:t>
            </a:r>
            <a:r>
              <a:rPr lang="es-ES" dirty="0" err="1">
                <a:solidFill>
                  <a:schemeClr val="lt1"/>
                </a:solidFill>
              </a:rPr>
              <a:t>slide</a:t>
            </a:r>
            <a:r>
              <a:rPr lang="es-ES" dirty="0">
                <a:solidFill>
                  <a:schemeClr val="lt1"/>
                </a:solidFill>
              </a:rPr>
              <a:t>.</a:t>
            </a:r>
            <a:endParaRPr sz="12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100" b="1" dirty="0" err="1">
                <a:solidFill>
                  <a:srgbClr val="869FB2"/>
                </a:solidFill>
              </a:rPr>
              <a:t>You</a:t>
            </a:r>
            <a:r>
              <a:rPr lang="es-ES" sz="1100" b="1" dirty="0">
                <a:solidFill>
                  <a:srgbClr val="869FB2"/>
                </a:solidFill>
              </a:rPr>
              <a:t> are </a:t>
            </a:r>
            <a:r>
              <a:rPr lang="es-ES" sz="1100" b="1" dirty="0" err="1">
                <a:solidFill>
                  <a:srgbClr val="869FB2"/>
                </a:solidFill>
              </a:rPr>
              <a:t>allowed</a:t>
            </a:r>
            <a:r>
              <a:rPr lang="es-ES" sz="1100" b="1" dirty="0">
                <a:solidFill>
                  <a:srgbClr val="869FB2"/>
                </a:solidFill>
              </a:rPr>
              <a:t> </a:t>
            </a:r>
            <a:r>
              <a:rPr lang="es-ES" sz="1100" b="1" dirty="0" err="1">
                <a:solidFill>
                  <a:srgbClr val="869FB2"/>
                </a:solidFill>
              </a:rPr>
              <a:t>to</a:t>
            </a:r>
            <a:r>
              <a:rPr lang="es-ES" sz="1100" b="1" dirty="0">
                <a:solidFill>
                  <a:srgbClr val="869FB2"/>
                </a:solidFill>
              </a:rPr>
              <a:t>:</a:t>
            </a:r>
            <a:endParaRPr sz="1100" b="1" dirty="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-ES" sz="1100" dirty="0" err="1">
                <a:solidFill>
                  <a:srgbClr val="FFFFFF"/>
                </a:solidFill>
              </a:rPr>
              <a:t>Modify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this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template</a:t>
            </a:r>
            <a:r>
              <a:rPr lang="es-ES" sz="1100" dirty="0">
                <a:solidFill>
                  <a:srgbClr val="FFFFFF"/>
                </a:solidFill>
              </a:rPr>
              <a:t>.</a:t>
            </a:r>
            <a:endParaRPr sz="11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rgbClr val="FFFFFF"/>
                </a:solidFill>
              </a:rPr>
              <a:t>- Use </a:t>
            </a:r>
            <a:r>
              <a:rPr lang="es-ES" sz="1100" dirty="0" err="1">
                <a:solidFill>
                  <a:srgbClr val="FFFFFF"/>
                </a:solidFill>
              </a:rPr>
              <a:t>it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for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both</a:t>
            </a:r>
            <a:r>
              <a:rPr lang="es-ES" sz="1100" dirty="0">
                <a:solidFill>
                  <a:srgbClr val="FFFFFF"/>
                </a:solidFill>
              </a:rPr>
              <a:t> personal and </a:t>
            </a:r>
            <a:r>
              <a:rPr lang="es-ES" sz="1100" dirty="0" err="1">
                <a:solidFill>
                  <a:srgbClr val="FFFFFF"/>
                </a:solidFill>
              </a:rPr>
              <a:t>commercial</a:t>
            </a:r>
            <a:r>
              <a:rPr lang="es-ES" sz="1100" dirty="0">
                <a:solidFill>
                  <a:srgbClr val="FFFFFF"/>
                </a:solidFill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projects</a:t>
            </a:r>
            <a:r>
              <a:rPr lang="es-ES" sz="1100" dirty="0">
                <a:solidFill>
                  <a:srgbClr val="FFFFFF"/>
                </a:solidFill>
              </a:rPr>
              <a:t>.</a:t>
            </a:r>
            <a:endParaRPr sz="11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100" b="1" dirty="0" err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</a:t>
            </a:r>
            <a:r>
              <a:rPr lang="es-ES" sz="1100" b="1" dirty="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 are </a:t>
            </a:r>
            <a:r>
              <a:rPr lang="es-ES" sz="1100" b="1" dirty="0" err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not</a:t>
            </a:r>
            <a:r>
              <a:rPr lang="es-ES" sz="1100" b="1" dirty="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b="1" dirty="0" err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allowed</a:t>
            </a:r>
            <a:r>
              <a:rPr lang="es-ES" sz="1100" b="1" dirty="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b="1" dirty="0" err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to</a:t>
            </a:r>
            <a:r>
              <a:rPr lang="es-ES" sz="1100" b="1" dirty="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sz="1100" b="1" dirty="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Sublicense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,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sell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or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rent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any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of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Slides</a:t>
            </a:r>
            <a:r>
              <a:rPr lang="es-ES" sz="1100" dirty="0" err="1">
                <a:solidFill>
                  <a:srgbClr val="FFFFFF"/>
                </a:solidFill>
              </a:rPr>
              <a:t>g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Content (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or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a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modified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version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of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Slides</a:t>
            </a:r>
            <a:r>
              <a:rPr lang="es-ES" sz="1100" dirty="0" err="1">
                <a:solidFill>
                  <a:srgbClr val="FFFFFF"/>
                </a:solidFill>
              </a:rPr>
              <a:t>g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Content).</a:t>
            </a:r>
            <a:endParaRPr sz="11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Distribute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Slides</a:t>
            </a:r>
            <a:r>
              <a:rPr lang="es-ES" sz="1100" dirty="0" err="1">
                <a:solidFill>
                  <a:srgbClr val="FFFFFF"/>
                </a:solidFill>
              </a:rPr>
              <a:t>g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Content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unless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it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has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been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expressly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authorized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by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Slides</a:t>
            </a:r>
            <a:r>
              <a:rPr lang="es-ES" sz="1100" dirty="0" err="1">
                <a:solidFill>
                  <a:srgbClr val="FFFFFF"/>
                </a:solidFill>
              </a:rPr>
              <a:t>g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1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Include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Slides</a:t>
            </a:r>
            <a:r>
              <a:rPr lang="es-ES" sz="1100" dirty="0" err="1">
                <a:solidFill>
                  <a:srgbClr val="FFFFFF"/>
                </a:solidFill>
              </a:rPr>
              <a:t>g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Content in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an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online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or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offline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database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or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file.</a:t>
            </a:r>
            <a:endParaRPr sz="11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Offer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Slides</a:t>
            </a:r>
            <a:r>
              <a:rPr lang="es-ES" sz="1100" dirty="0" err="1">
                <a:solidFill>
                  <a:srgbClr val="FFFFFF"/>
                </a:solidFill>
              </a:rPr>
              <a:t>g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templates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or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modified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versions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of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Slides</a:t>
            </a:r>
            <a:r>
              <a:rPr lang="es-ES" sz="1100" dirty="0" err="1">
                <a:solidFill>
                  <a:srgbClr val="FFFFFF"/>
                </a:solidFill>
              </a:rPr>
              <a:t>g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</a:rPr>
              <a:t>templates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download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sz="11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Acquire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copyright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of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Slides</a:t>
            </a:r>
            <a:r>
              <a:rPr lang="es-ES" sz="1100" dirty="0" err="1">
                <a:solidFill>
                  <a:srgbClr val="FFFFFF"/>
                </a:solidFill>
              </a:rPr>
              <a:t>g</a:t>
            </a:r>
            <a:r>
              <a:rPr lang="es-ES" sz="1100" dirty="0" err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lang="es-ES" sz="11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Content.</a:t>
            </a:r>
            <a:endParaRPr sz="1100" dirty="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2" name="Google Shape;1682;p61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-ES">
                <a:solidFill>
                  <a:srgbClr val="FFFFFF"/>
                </a:solidFill>
              </a:rPr>
              <a:t>read </a:t>
            </a: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6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688" name="Google Shape;1688;p62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9" name="Google Shape;1689;p62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</a:rPr>
              <a:t>Squada One</a:t>
            </a:r>
            <a:br>
              <a:rPr lang="es-ES" b="1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https://fonts.google.com/specimen/Squada+One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</a:rPr>
              <a:t>Roboto Slab</a:t>
            </a:r>
            <a:br>
              <a:rPr lang="es-ES" b="1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https://fonts.google.com/specimen/Roboto+Slab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690" name="Google Shape;1690;p62"/>
          <p:cNvGrpSpPr/>
          <p:nvPr/>
        </p:nvGrpSpPr>
        <p:grpSpPr>
          <a:xfrm>
            <a:off x="3171142" y="3550967"/>
            <a:ext cx="2801720" cy="724880"/>
            <a:chOff x="2867439" y="4734623"/>
            <a:chExt cx="3735627" cy="966507"/>
          </a:xfrm>
        </p:grpSpPr>
        <p:grpSp>
          <p:nvGrpSpPr>
            <p:cNvPr id="1691" name="Google Shape;1691;p62"/>
            <p:cNvGrpSpPr/>
            <p:nvPr/>
          </p:nvGrpSpPr>
          <p:grpSpPr>
            <a:xfrm>
              <a:off x="4228166" y="4734623"/>
              <a:ext cx="1014179" cy="966507"/>
              <a:chOff x="2072503" y="3521476"/>
              <a:chExt cx="791400" cy="754200"/>
            </a:xfrm>
          </p:grpSpPr>
          <p:sp>
            <p:nvSpPr>
              <p:cNvPr id="1692" name="Google Shape;1692;p62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110F16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693" name="Google Shape;1693;p62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chemeClr val="lt1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#110f16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694" name="Google Shape;1694;p62"/>
            <p:cNvGrpSpPr/>
            <p:nvPr/>
          </p:nvGrpSpPr>
          <p:grpSpPr>
            <a:xfrm>
              <a:off x="2867439" y="4734623"/>
              <a:ext cx="1014179" cy="966507"/>
              <a:chOff x="3134343" y="3521476"/>
              <a:chExt cx="791400" cy="754200"/>
            </a:xfrm>
          </p:grpSpPr>
          <p:sp>
            <p:nvSpPr>
              <p:cNvPr id="1695" name="Google Shape;1695;p62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0C2E3A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62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#0c2e3a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697" name="Google Shape;1697;p62"/>
            <p:cNvGrpSpPr/>
            <p:nvPr/>
          </p:nvGrpSpPr>
          <p:grpSpPr>
            <a:xfrm>
              <a:off x="5588880" y="4734623"/>
              <a:ext cx="1014186" cy="966507"/>
              <a:chOff x="4196177" y="3521476"/>
              <a:chExt cx="791405" cy="754200"/>
            </a:xfrm>
          </p:grpSpPr>
          <p:sp>
            <p:nvSpPr>
              <p:cNvPr id="1698" name="Google Shape;1698;p62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699" name="Google Shape;1699;p62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242637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#ffffff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05" name="Google Shape;1705;p63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-ES">
                <a:solidFill>
                  <a:srgbClr val="FFFFFF"/>
                </a:solidFill>
              </a:rPr>
              <a:t>on </a:t>
            </a: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706" name="Google Shape;1706;p63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1707" name="Google Shape;1707;p63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63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63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63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63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63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63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63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63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63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63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3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3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0" name="Google Shape;1720;p63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1721" name="Google Shape;1721;p6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63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1724" name="Google Shape;1724;p6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8" name="Google Shape;1728;p63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1729" name="Google Shape;1729;p6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1" name="Google Shape;1731;p63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1732" name="Google Shape;1732;p63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63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63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5" name="Google Shape;1735;p63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1736" name="Google Shape;1736;p6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6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1739;p63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1740" name="Google Shape;1740;p6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3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63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1743" name="Google Shape;1743;p6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6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6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6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7" name="Google Shape;1747;p63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1748" name="Google Shape;1748;p6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6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6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6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2" name="Google Shape;1752;p63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1753" name="Google Shape;1753;p6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6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6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63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759" name="Google Shape;1759;p63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63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3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3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63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63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3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63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3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3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63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63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63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3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3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3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3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3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3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3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3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3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1" name="Google Shape;1781;p63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782" name="Google Shape;1782;p63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63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3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3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3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3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3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3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3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3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63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63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3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3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3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3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3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3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3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3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3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3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3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3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3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3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3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3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3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3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3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3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3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3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3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3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3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3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3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3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3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3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3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3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3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3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3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3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3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3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3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3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3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3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3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3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3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3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3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1" name="Google Shape;1841;p63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842" name="Google Shape;1842;p63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3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3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3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3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3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3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3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3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3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4" name="Google Shape;1854;p63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855" name="Google Shape;1855;p63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3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3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3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3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3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3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3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3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3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5" name="Google Shape;1865;p63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866" name="Google Shape;1866;p6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63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871" name="Google Shape;1871;p6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4" name="Google Shape;1874;p63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875" name="Google Shape;1875;p6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oogle Shape;1881;p63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882" name="Google Shape;1882;p6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9" name="Google Shape;1889;p63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890" name="Google Shape;1890;p63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3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3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3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3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5" name="Google Shape;1895;p63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896" name="Google Shape;1896;p63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3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3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3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3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3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3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3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3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3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6" name="Google Shape;1906;p63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63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63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63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0" name="Google Shape;1910;p63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911" name="Google Shape;1911;p6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6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3" name="Google Shape;1913;p63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914" name="Google Shape;1914;p6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6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6" name="Google Shape;1916;p63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917" name="Google Shape;1917;p6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6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9" name="Google Shape;1919;p63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920" name="Google Shape;1920;p6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6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2" name="Google Shape;1922;p63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923" name="Google Shape;1923;p6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5" name="Google Shape;1925;p63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926" name="Google Shape;1926;p6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8" name="Google Shape;1928;p63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929" name="Google Shape;1929;p6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1" name="Google Shape;1931;p63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932" name="Google Shape;1932;p6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5" name="Google Shape;1935;p63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936" name="Google Shape;1936;p6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9" name="Google Shape;1939;p63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940" name="Google Shape;1940;p63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3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3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3" name="Google Shape;1943;p63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944" name="Google Shape;1944;p6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7" name="Google Shape;1947;p63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948" name="Google Shape;1948;p63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3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3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" name="Google Shape;1951;p63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952" name="Google Shape;1952;p6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6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5" name="Google Shape;1955;p63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956" name="Google Shape;1956;p6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6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8" name="Google Shape;1958;p63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9" name="Google Shape;1959;p63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0" name="Google Shape;1960;p63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1" name="Google Shape;1961;p63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p63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63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63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63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63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63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63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9" name="Google Shape;1969;p63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970" name="Google Shape;1970;p6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6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2" name="Google Shape;1972;p63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3" name="Google Shape;1973;p63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974" name="Google Shape;1974;p6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6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6" name="Google Shape;1976;p63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977" name="Google Shape;1977;p6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9" name="Google Shape;1979;p63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0" name="Google Shape;1980;p63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1" name="Google Shape;1981;p63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2" name="Google Shape;1982;p63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983" name="Google Shape;1983;p6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2" name="Google Shape;1992;p63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1993" name="Google Shape;1993;p63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3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3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3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3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3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3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3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3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3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3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3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3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3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3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3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9" name="Google Shape;2009;p63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2010" name="Google Shape;2010;p6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2" name="Google Shape;2012;p63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2013" name="Google Shape;2013;p6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3" name="Google Shape;2033;p63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2034" name="Google Shape;2034;p6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2" name="Google Shape;2112;p63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63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63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63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6" name="Google Shape;2116;p63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63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63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9" name="Google Shape;2119;p63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63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1" name="Google Shape;2121;p63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2" name="Google Shape;2122;p63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3" name="Google Shape;2123;p63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2124;p63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2125;p63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2126;p63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2127;p63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2128;p63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63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63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63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63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63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63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5" name="Google Shape;2135;p63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2136" name="Google Shape;2136;p63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3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3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3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3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3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3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3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3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3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3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3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3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3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3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3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3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3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3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3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3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3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3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3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3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3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3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3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3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3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3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3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3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3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3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3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3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3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3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3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3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3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3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3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3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3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3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3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3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3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3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3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3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3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3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3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3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3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3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3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3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3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3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3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3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3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3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3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3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3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3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3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3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3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3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3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3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3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3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3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3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3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3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3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3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3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3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3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3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3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3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3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3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3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3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3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3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3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3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3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3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3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3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3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3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3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3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3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3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3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3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3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3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3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3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3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3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3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3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3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3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3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3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3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3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3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3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3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3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3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3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3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3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3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3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3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3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3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3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3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3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3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3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3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3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3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3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3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3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3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3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3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3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3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3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3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3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3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3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3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3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3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3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3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3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3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3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3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3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3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3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3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3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3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3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3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0" name="Google Shape;2320;p64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2321" name="Google Shape;2321;p64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4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4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4" name="Google Shape;2324;p64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2325" name="Google Shape;2325;p64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4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7" name="Google Shape;2327;p64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2328" name="Google Shape;2328;p64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4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0" name="Google Shape;2330;p64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2331" name="Google Shape;2331;p64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4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3" name="Google Shape;2333;p64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2334" name="Google Shape;2334;p64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5" name="Google Shape;2335;p64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2336" name="Google Shape;2336;p64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64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64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39" name="Google Shape;2339;p64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2340" name="Google Shape;2340;p64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1" name="Google Shape;2341;p64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2342" name="Google Shape;2342;p64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64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4" name="Google Shape;2344;p64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2345" name="Google Shape;2345;p64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4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7" name="Google Shape;2347;p64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2348" name="Google Shape;2348;p64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2349" name="Google Shape;2349;p64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50" name="Google Shape;2350;p64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2351" name="Google Shape;2351;p64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2" name="Google Shape;2352;p64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353" name="Google Shape;2353;p64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4" name="Google Shape;2354;p64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2355" name="Google Shape;2355;p64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4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4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4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9" name="Google Shape;2359;p64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2360" name="Google Shape;2360;p64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64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64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64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64" name="Google Shape;2364;p64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2365" name="Google Shape;2365;p64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2366" name="Google Shape;2366;p64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2367" name="Google Shape;2367;p64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8" name="Google Shape;2368;p64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69" name="Google Shape;2369;p64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2370" name="Google Shape;2370;p64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71" name="Google Shape;2371;p64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2372" name="Google Shape;2372;p64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3" name="Google Shape;2373;p64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374" name="Google Shape;2374;p64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2375" name="Google Shape;2375;p64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64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77" name="Google Shape;2377;p64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2378" name="Google Shape;2378;p64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2379" name="Google Shape;2379;p64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380" name="Google Shape;2380;p64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64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2382" name="Google Shape;2382;p64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4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4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5" name="Google Shape;2385;p64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2386" name="Google Shape;2386;p64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4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4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4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0" name="Google Shape;2390;p64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2391" name="Google Shape;2391;p64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4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4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4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4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4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7" name="Google Shape;2397;p64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2398" name="Google Shape;2398;p64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4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0" name="Google Shape;2400;p64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1" name="Google Shape;2401;p64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2402" name="Google Shape;2402;p64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2403" name="Google Shape;2403;p64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64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64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6" name="Google Shape;2406;p64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2407" name="Google Shape;2407;p64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64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64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0" name="Google Shape;2410;p64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2411" name="Google Shape;2411;p64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64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64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4" name="Google Shape;2414;p64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2415" name="Google Shape;2415;p64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4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7" name="Google Shape;2417;p64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2418" name="Google Shape;2418;p64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2419" name="Google Shape;2419;p6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6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1" name="Google Shape;2421;p64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2422" name="Google Shape;2422;p6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6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4" name="Google Shape;2424;p64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2425" name="Google Shape;2425;p64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64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7" name="Google Shape;2427;p64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2428" name="Google Shape;2428;p6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6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0" name="Google Shape;2430;p64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431" name="Google Shape;2431;p64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4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3" name="Google Shape;2433;p64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434" name="Google Shape;2434;p64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4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4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4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4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4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4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4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4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4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4" name="Google Shape;2444;p64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445" name="Google Shape;2445;p64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446" name="Google Shape;2446;p64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7" name="Google Shape;2447;p64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448" name="Google Shape;2448;p64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449" name="Google Shape;2449;p64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450" name="Google Shape;2450;p64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1" name="Google Shape;2451;p64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52" name="Google Shape;2452;p64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453" name="Google Shape;2453;p64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2454;p64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55" name="Google Shape;2455;p64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456" name="Google Shape;2456;p64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2457;p64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58" name="Google Shape;2458;p64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459" name="Google Shape;2459;p64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0" name="Google Shape;2460;p64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61" name="Google Shape;2461;p64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2" name="Google Shape;2462;p64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463" name="Google Shape;2463;p64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464" name="Google Shape;2464;p64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64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64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7" name="Google Shape;2467;p64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468" name="Google Shape;2468;p64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64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64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1" name="Google Shape;2471;p64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472" name="Google Shape;2472;p64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64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64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5" name="Google Shape;2475;p64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476" name="Google Shape;2476;p64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64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64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9" name="Google Shape;2479;p64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480" name="Google Shape;2480;p64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64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64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83" name="Google Shape;2483;p64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484" name="Google Shape;2484;p64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4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4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4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4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4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4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4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4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4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4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4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4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4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4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4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4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1" name="Google Shape;2501;p64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2" name="Google Shape;2502;p64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503" name="Google Shape;2503;p64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4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5" name="Google Shape;2505;p64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506" name="Google Shape;2506;p64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4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4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4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4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4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4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4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4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4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4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7" name="Google Shape;2517;p64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518" name="Google Shape;2518;p64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4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4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4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4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4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4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4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4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4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4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4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4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4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4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4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4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4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4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4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4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4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4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4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4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4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4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5" name="Google Shape;2545;p64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546" name="Google Shape;2546;p64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47" name="Google Shape;2547;p64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48" name="Google Shape;2548;p64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4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50" name="Google Shape;2550;p64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4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4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53" name="Google Shape;2553;p64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54" name="Google Shape;2554;p64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55" name="Google Shape;2555;p64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4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4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4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4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60" name="Google Shape;2560;p64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4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4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4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6" name="Google Shape;2566;p64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4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4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1" name="Google Shape;2601;p64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602" name="Google Shape;2602;p64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3" name="Google Shape;2603;p64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604" name="Google Shape;2604;p64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5" name="Google Shape;2605;p64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64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64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8" name="Google Shape;2608;p64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609" name="Google Shape;2609;p64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0" name="Google Shape;2610;p64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64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64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13" name="Google Shape;2613;p64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614" name="Google Shape;2614;p64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8" name="Google Shape;2618;p64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619" name="Google Shape;2619;p64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620" name="Google Shape;2620;p64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64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64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64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4" name="Google Shape;2624;p64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625" name="Google Shape;2625;p64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64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64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8" name="Google Shape;2628;p64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629" name="Google Shape;2629;p64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630" name="Google Shape;2630;p64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64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632" name="Google Shape;2632;p64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633" name="Google Shape;2633;p64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64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64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64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7" name="Google Shape;2637;p64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638" name="Google Shape;2638;p64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64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64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1" name="Google Shape;2641;p64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642" name="Google Shape;2642;p64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64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44" name="Google Shape;2644;p64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645" name="Google Shape;2645;p64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2646" name="Google Shape;2646;p64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64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64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64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64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64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64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64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64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64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64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64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64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64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64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64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64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64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64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64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64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64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64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64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64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64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64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64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64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64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64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64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64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79" name="Google Shape;2679;p64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2680" name="Google Shape;2680;p64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64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64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64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64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64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64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87" name="Google Shape;2687;p64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2688" name="Google Shape;2688;p64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4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4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4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4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4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4" name="Google Shape;2694;p64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2695" name="Google Shape;2695;p64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4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4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4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9" name="Google Shape;2699;p64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2700" name="Google Shape;2700;p64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4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4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3" name="Google Shape;2703;p64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2704" name="Google Shape;2704;p64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2705" name="Google Shape;2705;p64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64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7" name="Google Shape;2707;p64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2708" name="Google Shape;2708;p64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64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0" name="Google Shape;2710;p64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2711" name="Google Shape;2711;p64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64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64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14" name="Google Shape;2714;p64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2715" name="Google Shape;2715;p64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2716" name="Google Shape;2716;p64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64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64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9" name="Google Shape;2719;p64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2720" name="Google Shape;2720;p64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64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64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3" name="Google Shape;2723;p64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2724" name="Google Shape;2724;p64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64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6" name="Google Shape;2726;p64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2727" name="Google Shape;2727;p64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4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4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4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4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4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4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4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4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4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4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4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4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0" name="Google Shape;2740;p64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2741" name="Google Shape;2741;p64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742" name="Google Shape;2742;p64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64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64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5" name="Google Shape;2745;p64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746" name="Google Shape;2746;p64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64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64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9" name="Google Shape;2749;p64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750" name="Google Shape;2750;p64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64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64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53" name="Google Shape;2753;p64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754" name="Google Shape;2754;p64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4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4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4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4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4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4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4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4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4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4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5" name="Google Shape;2765;p64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766" name="Google Shape;2766;p64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4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8" name="Google Shape;2768;p64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769" name="Google Shape;2769;p64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4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4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4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4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4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4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4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4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4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4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4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4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4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4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4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4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4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4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4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4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4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4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4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4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4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4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4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4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4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4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4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4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4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4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4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4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6" name="Google Shape;2806;p64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807" name="Google Shape;2807;p64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4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4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4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4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4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4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4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4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4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4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4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4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4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4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2" name="Google Shape;2822;p64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823" name="Google Shape;2823;p64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824" name="Google Shape;2824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5" name="Google Shape;2825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6" name="Google Shape;2826;p64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827" name="Google Shape;2827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9" name="Google Shape;2829;p64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830" name="Google Shape;2830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31" name="Google Shape;2831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832" name="Google Shape;2832;p64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833" name="Google Shape;2833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34" name="Google Shape;2834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5" name="Google Shape;2835;p64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836" name="Google Shape;2836;p64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837" name="Google Shape;2837;p64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8" name="Google Shape;2838;p64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64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0" name="Google Shape;2840;p64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841" name="Google Shape;2841;p64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2" name="Google Shape;2842;p64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64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4" name="Google Shape;2844;p64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845" name="Google Shape;2845;p64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6" name="Google Shape;2846;p64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64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8" name="Google Shape;2848;p64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849" name="Google Shape;2849;p64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64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64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2" name="Google Shape;2852;p64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853" name="Google Shape;2853;p64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4" name="Google Shape;2854;p64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64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6" name="Google Shape;2856;p64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857" name="Google Shape;2857;p64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64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64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0" name="Google Shape;2860;p64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861" name="Google Shape;2861;p64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64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64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4" name="Google Shape;2864;p64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865" name="Google Shape;2865;p64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64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64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8" name="Google Shape;2868;p64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869" name="Google Shape;2869;p64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64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64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2" name="Google Shape;2872;p64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873" name="Google Shape;2873;p64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64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64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76" name="Google Shape;2876;p64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877" name="Google Shape;2877;p64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878" name="Google Shape;2878;p64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64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0" name="Google Shape;2880;p64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881" name="Google Shape;2881;p64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64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3" name="Google Shape;2883;p64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884" name="Google Shape;2884;p64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64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6" name="Google Shape;2886;p64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887" name="Google Shape;2887;p64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64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9" name="Google Shape;2889;p64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890" name="Google Shape;2890;p64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64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2" name="Google Shape;2892;p64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893" name="Google Shape;2893;p64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64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5" name="Google Shape;2895;p64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896" name="Google Shape;2896;p64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64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8" name="Google Shape;2898;p64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899" name="Google Shape;2899;p64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64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1" name="Google Shape;2901;p64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902" name="Google Shape;2902;p64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64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4" name="Google Shape;2904;p64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905" name="Google Shape;2905;p64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64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07" name="Google Shape;2907;p64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8" name="Google Shape;2908;p64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64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64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64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64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3" name="Google Shape;2913;p64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2914;p64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5" name="Google Shape;2915;p64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6" name="Google Shape;2916;p64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7" name="Google Shape;2917;p64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8" name="Google Shape;2918;p64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64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2920;p64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64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64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64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64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2925;p64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64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2927;p64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2928;p64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64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2930;p64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2931;p64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2932;p64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64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2934;p64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64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64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64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64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64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64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2941;p64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2" name="Google Shape;2942;p64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943" name="Google Shape;2943;p64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4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4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4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4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4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4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4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4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4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4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4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4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4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4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4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4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4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4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4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4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4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4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4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4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4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4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4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4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4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4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4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4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4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4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4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4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4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4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4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4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4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4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4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4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4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4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4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4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4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4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4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4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4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4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4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4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4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4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4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4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4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4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4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4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4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4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4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4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4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4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4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4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4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4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4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4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4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4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4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4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4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4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4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4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4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4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4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4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4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4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4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4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4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4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4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4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4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4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4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4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4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4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4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4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4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4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4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4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4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4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4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4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4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4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4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4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4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4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4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4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4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4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4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4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4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4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4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4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4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4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4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4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4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4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4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4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4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4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4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4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4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4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4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4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4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4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4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4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4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4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4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4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4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4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4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4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4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4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4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4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4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4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4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4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4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4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4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4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4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4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4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4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4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4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4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4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4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4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4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4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4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4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4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4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4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4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4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4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4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4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4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4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4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4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4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4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4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4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4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4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4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4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4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4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4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4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4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4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4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4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4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4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4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4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4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4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4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4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4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4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4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4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4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4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4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4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4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4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4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4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4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4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4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4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4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4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4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4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4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4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4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4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4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4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4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4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4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4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4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4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4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4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4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4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4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4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4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4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4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4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4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4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4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4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4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4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4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4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4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4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4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4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4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4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4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4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4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4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4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4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4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4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4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4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4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4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4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4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4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4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4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4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4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4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4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4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4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4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4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4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4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4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4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4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4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4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4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4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4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4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4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4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4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4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4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4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4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4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4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4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4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4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4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4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4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4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4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4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4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4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4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4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4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4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4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4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4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4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4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4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4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4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4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4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4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4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4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4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4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4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4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4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4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4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4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4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4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4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4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4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4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4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4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4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4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4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4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4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4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4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4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4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4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4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4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4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4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4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4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4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4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4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4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4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4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4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4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4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4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4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4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4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4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4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4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4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4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4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4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4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4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4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4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4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4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4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4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4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4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4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4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4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4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4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4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4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4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4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4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4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4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4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4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4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4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4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4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4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4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4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4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4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4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4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4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4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4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4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4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4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4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4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4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4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4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4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4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4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4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4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4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4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4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4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4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4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4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4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4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4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4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4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4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4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4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4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4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4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4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4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4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4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4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4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4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4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4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4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4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4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4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4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4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4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4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4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4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4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4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4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4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4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4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4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4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4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4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4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4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4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4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4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4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4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4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4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4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4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4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4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4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4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4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4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4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4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4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4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4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4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4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4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4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4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4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4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4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4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4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4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4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4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4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4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4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4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4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4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4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4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4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4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4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4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4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4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4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4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4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4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4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4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4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4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4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4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4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4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4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4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4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4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4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4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4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4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4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4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4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4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4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4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4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4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4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4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4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4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4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4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4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4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4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4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4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4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4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4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4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4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4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4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4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4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4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4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4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4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4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4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4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4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4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4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4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4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4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4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4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4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4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4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4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4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4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4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4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4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4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4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4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4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4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4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4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4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4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4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4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4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4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4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4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4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4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4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4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4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4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4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4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4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4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4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4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4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4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4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4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4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4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4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4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4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4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4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4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4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4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4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4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4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4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4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4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4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4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4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4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4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4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4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4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4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4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4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4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4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4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4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4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4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4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4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4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4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4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4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4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4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4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4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4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4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4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4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4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4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4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4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4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4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4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4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4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4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4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4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4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4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4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4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4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4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4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4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4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4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4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4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4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4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4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4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4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4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4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4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4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4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4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4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4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4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4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4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4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4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4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4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4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4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4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4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4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4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4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4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4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4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4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4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4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4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4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4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4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4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4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4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4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4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4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4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4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4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4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4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4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4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4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4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4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4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4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4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4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4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4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4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4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4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4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4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4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4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4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4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4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4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4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4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4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4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4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4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4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4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4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4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4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4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4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4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4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4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4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4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4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4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4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4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4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4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4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4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4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4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4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4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4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4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4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4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4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4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4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4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4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4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4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4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4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4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4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4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4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4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4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4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4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4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4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4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4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4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4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4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4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4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4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4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4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4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4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4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4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4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4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4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4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4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4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4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4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4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4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4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4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4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4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4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4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4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4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4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4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4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4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4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4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4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4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4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4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4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4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4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4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4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4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4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4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4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4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4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4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4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4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4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4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4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4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4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4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4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4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4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4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4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4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4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4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4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4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4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4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4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4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4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4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4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4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4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4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4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4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4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4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4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4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4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4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4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4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4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4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4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4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4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4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4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4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4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4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4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4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4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4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4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4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4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6" name="Google Shape;3896;p64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897" name="Google Shape;3897;p64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898" name="Google Shape;3898;p64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64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00" name="Google Shape;3900;p64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64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2" name="Google Shape;3902;p64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903" name="Google Shape;3903;p64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904" name="Google Shape;3904;p6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05" name="Google Shape;3905;p6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06" name="Google Shape;3906;p64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907" name="Google Shape;3907;p6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08" name="Google Shape;3908;p6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909" name="Google Shape;3909;p6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910" name="Google Shape;3910;p6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6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6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6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6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15" name="Google Shape;3915;p64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916" name="Google Shape;3916;p6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17" name="Google Shape;3917;p6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8" name="Google Shape;3918;p64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919" name="Google Shape;3919;p6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20" name="Google Shape;3920;p6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6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6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6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6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25" name="Google Shape;3925;p64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926" name="Google Shape;3926;p6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6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28" name="Google Shape;3928;p64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929" name="Google Shape;3929;p6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6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31" name="Google Shape;3931;p6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32" name="Google Shape;3932;p64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933" name="Google Shape;3933;p6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6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35" name="Google Shape;3935;p64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936" name="Google Shape;3936;p6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37" name="Google Shape;3937;p6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8" name="Google Shape;3938;p64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939" name="Google Shape;3939;p6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40" name="Google Shape;3940;p6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941" name="Google Shape;3941;p6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6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43" name="Google Shape;3943;p64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944" name="Google Shape;3944;p6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5" name="Google Shape;3945;p6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6" name="Google Shape;3946;p64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947" name="Google Shape;3947;p6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8" name="Google Shape;3948;p6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9" name="Google Shape;3949;p64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950" name="Google Shape;3950;p6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51" name="Google Shape;3951;p6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52" name="Google Shape;3952;p64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64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64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5" name="Google Shape;3955;p64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956" name="Google Shape;3956;p6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6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6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6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6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6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6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6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6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6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6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6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6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6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6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6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72" name="Google Shape;3972;p64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64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64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64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64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64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64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64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64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64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64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64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64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64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64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64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64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64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64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64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64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64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4" name="Google Shape;3994;p64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995" name="Google Shape;3995;p6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6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97" name="Google Shape;3997;p64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8" name="Google Shape;3998;p64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999" name="Google Shape;3999;p6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6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6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6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03" name="Google Shape;4003;p64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64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64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64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64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64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64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10" name="Google Shape;4010;p64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4011" name="Google Shape;4011;p6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6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6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6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15" name="Google Shape;4015;p64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64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64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64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64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64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64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64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64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64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64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64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64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64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64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64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64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64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64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64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64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64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64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64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64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64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64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64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64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4" name="Google Shape;4044;p64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4045" name="Google Shape;4045;p6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6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7" name="Google Shape;4047;p64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8" name="Google Shape;4048;p64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4049" name="Google Shape;4049;p6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6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1" name="Google Shape;4051;p64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4052" name="Google Shape;4052;p6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6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54" name="Google Shape;4054;p64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64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64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64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64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64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64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64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62" name="Google Shape;4062;p64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4063" name="Google Shape;4063;p6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6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6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6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67" name="Google Shape;4067;p64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64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64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64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64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64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64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64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5" name="Google Shape;4075;p64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4076" name="Google Shape;4076;p6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6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6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6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80" name="Google Shape;4080;p64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64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64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64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64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64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64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64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64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64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64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64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64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64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64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64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64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64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64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64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64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64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64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64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64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64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64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64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64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64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64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64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64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64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64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64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64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64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64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64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64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64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2" name="Google Shape;4122;p64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4123" name="Google Shape;4123;p6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6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25" name="Google Shape;4125;p64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64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64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64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64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64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64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64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64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64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64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64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64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64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64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64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64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64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64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4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4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4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4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4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64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64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64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64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4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4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4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64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64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0" name="Google Shape;4160;p64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4161" name="Google Shape;4161;p64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4162" name="Google Shape;4162;p64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64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64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64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64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64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64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64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64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64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64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64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64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64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64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64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64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64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64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64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64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64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64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64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64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64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64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64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64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64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64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64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64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64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64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64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64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64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64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64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64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64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64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64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64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64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64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64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64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64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64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64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64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64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64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64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64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64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64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64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64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64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64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64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64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64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64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64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64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64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64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64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64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64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64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64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64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64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64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64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64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64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64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64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64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64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64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64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64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64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64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64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64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64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64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64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64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64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64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64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64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64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64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64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64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64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64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64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64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64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64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64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64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64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64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64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64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64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64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64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64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64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64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64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64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64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64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64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64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64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64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64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64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64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64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64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64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64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64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64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64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64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64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64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64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64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64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64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64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64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64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64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64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64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64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64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64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64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64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64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64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64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64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64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64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64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64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64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64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64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64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64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64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64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64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4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4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4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4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4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4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4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4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4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4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4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4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64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64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64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64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64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64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64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64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64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64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64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64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64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64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64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64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64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64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64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64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64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64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64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64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64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64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4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4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64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64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64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64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64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64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64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64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64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64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64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64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64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64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4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4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4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4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4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4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4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4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4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4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4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4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4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4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4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4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4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4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4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4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4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4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4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4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4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4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4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4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64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64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64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64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4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4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4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4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4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4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4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4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4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4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4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4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4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36" name="Google Shape;4436;p64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37" name="Google Shape;4437;p64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438" name="Google Shape;4438;p64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64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4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4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4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4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4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4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4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4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4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4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4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4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4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4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4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4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4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4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64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64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64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64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4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4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4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4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4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4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4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4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4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4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4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4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74" name="Google Shape;4474;p64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475" name="Google Shape;4475;p64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476" name="Google Shape;4476;p64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64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4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4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4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4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4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4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4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64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64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64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64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64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64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64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92" name="Google Shape;4492;p64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493" name="Google Shape;4493;p64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4" name="Google Shape;4494;p64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64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64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64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64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64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64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64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64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64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64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64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64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64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64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64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64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64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64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64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64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64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64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64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64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64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64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64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64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64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64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64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64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64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64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64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64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64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64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64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64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64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64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64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64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64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64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64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64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64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64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64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64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64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64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64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64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64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64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64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64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64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64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64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64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64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64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64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64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64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64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64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64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64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64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64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64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64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64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64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64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64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64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64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64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64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64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64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64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64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64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64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64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64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64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64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64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64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64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64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64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64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64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64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64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64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64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64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64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64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64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64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64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64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64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64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64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64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64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64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64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64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64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64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64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64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64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64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64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64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64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64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64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64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64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64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64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64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64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64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64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64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64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64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64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64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64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64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64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64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64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64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64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64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64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64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64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64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64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64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64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64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64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64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64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64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64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64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64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64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64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64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64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64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64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64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64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64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64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64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64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64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64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64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64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64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64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64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64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64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64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64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64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64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64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64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64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64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64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64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64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64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64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64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64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64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64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64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64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64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64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64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64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64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64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64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64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64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64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64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64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64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64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64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64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64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64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64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64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64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64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64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64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64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64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64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64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64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64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64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64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64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64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64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64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64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64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64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64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64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64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64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64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64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64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64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64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64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64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64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64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64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64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64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64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64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64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64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64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64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64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64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64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64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64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64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64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64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64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64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64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64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64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64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64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64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64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64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64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64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64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64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64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4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64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64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4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4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4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4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4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4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4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64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64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64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64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64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64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64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64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64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06" name="Google Shape;4806;p64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1" name="Google Shape;4811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-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812" name="Google Shape;4812;p65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You can change the stroke and fill color; just select the icon and click on the paint bucket/pen tool.</a:t>
            </a:r>
            <a:br>
              <a:rPr lang="es-ES"/>
            </a:br>
            <a:endParaRPr/>
          </a:p>
        </p:txBody>
      </p:sp>
      <p:grpSp>
        <p:nvGrpSpPr>
          <p:cNvPr id="4813" name="Google Shape;4813;p65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4814" name="Google Shape;4814;p65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15" name="Google Shape;4815;p65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16" name="Google Shape;4816;p65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17" name="Google Shape;4817;p65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18" name="Google Shape;4818;p65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19" name="Google Shape;4819;p65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20" name="Google Shape;4820;p65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4821" name="Google Shape;4821;p65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2" name="Google Shape;4822;p65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23" name="Google Shape;4823;p65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4824" name="Google Shape;4824;p65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5" name="Google Shape;4825;p65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26" name="Google Shape;4826;p65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4827" name="Google Shape;4827;p65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8" name="Google Shape;4828;p65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29" name="Google Shape;4829;p65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4830" name="Google Shape;4830;p65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1" name="Google Shape;4831;p65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2" name="Google Shape;4832;p65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3" name="Google Shape;4833;p65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4" name="Google Shape;4834;p65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5" name="Google Shape;4835;p65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6" name="Google Shape;4836;p65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4837" name="Google Shape;4837;p65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8" name="Google Shape;4838;p65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9" name="Google Shape;4839;p65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0" name="Google Shape;4840;p65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1" name="Google Shape;4841;p65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2" name="Google Shape;4842;p65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3" name="Google Shape;4843;p65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4" name="Google Shape;4844;p65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5" name="Google Shape;4845;p65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4846" name="Google Shape;4846;p65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7" name="Google Shape;4847;p65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8" name="Google Shape;4848;p65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4849" name="Google Shape;4849;p65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0" name="Google Shape;4850;p65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51" name="Google Shape;4851;p65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4852" name="Google Shape;4852;p6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3" name="Google Shape;4853;p6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54" name="Google Shape;4854;p65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4855" name="Google Shape;4855;p65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6" name="Google Shape;4856;p65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7" name="Google Shape;4857;p65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8" name="Google Shape;4858;p65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9" name="Google Shape;4859;p65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60" name="Google Shape;4860;p65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4861" name="Google Shape;4861;p65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2" name="Google Shape;4862;p65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3" name="Google Shape;4863;p65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4" name="Google Shape;4864;p65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65" name="Google Shape;4865;p65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66" name="Google Shape;4866;p65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4867" name="Google Shape;4867;p65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8" name="Google Shape;4868;p65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9" name="Google Shape;4869;p65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70" name="Google Shape;4870;p65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4871" name="Google Shape;4871;p65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2" name="Google Shape;4872;p65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73" name="Google Shape;4873;p65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4874" name="Google Shape;4874;p65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5" name="Google Shape;4875;p65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6" name="Google Shape;4876;p65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77" name="Google Shape;4877;p65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78" name="Google Shape;4878;p65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4879" name="Google Shape;4879;p65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0" name="Google Shape;4880;p65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1" name="Google Shape;4881;p65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2" name="Google Shape;4882;p65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3" name="Google Shape;4883;p65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4884" name="Google Shape;4884;p65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5" name="Google Shape;4885;p65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6" name="Google Shape;4886;p65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4887" name="Google Shape;4887;p65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8" name="Google Shape;4888;p65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9" name="Google Shape;4889;p65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0" name="Google Shape;4890;p65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1" name="Google Shape;4891;p65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2" name="Google Shape;4892;p65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93" name="Google Shape;4893;p65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4894" name="Google Shape;4894;p65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5" name="Google Shape;4895;p65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6" name="Google Shape;4896;p65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7" name="Google Shape;4897;p65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8" name="Google Shape;4898;p65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9" name="Google Shape;4899;p65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0" name="Google Shape;4900;p65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01" name="Google Shape;4901;p65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4902" name="Google Shape;4902;p65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3" name="Google Shape;4903;p65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4" name="Google Shape;4904;p65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5" name="Google Shape;4905;p65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06" name="Google Shape;4906;p65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4907" name="Google Shape;4907;p65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8" name="Google Shape;4908;p65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09" name="Google Shape;4909;p65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4910" name="Google Shape;4910;p65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1" name="Google Shape;4911;p65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2" name="Google Shape;4912;p65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3" name="Google Shape;4913;p65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4914" name="Google Shape;4914;p65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5" name="Google Shape;4915;p65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6" name="Google Shape;4916;p65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7" name="Google Shape;4917;p65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4918" name="Google Shape;4918;p65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9" name="Google Shape;4919;p65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0" name="Google Shape;4920;p65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4921" name="Google Shape;4921;p65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2" name="Google Shape;4922;p65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3" name="Google Shape;4923;p65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4" name="Google Shape;4924;p65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5" name="Google Shape;4925;p65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6" name="Google Shape;4926;p65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4927" name="Google Shape;4927;p65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8" name="Google Shape;4928;p65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9" name="Google Shape;4929;p65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0" name="Google Shape;4930;p65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1" name="Google Shape;4931;p65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2" name="Google Shape;4932;p65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3" name="Google Shape;4933;p65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4" name="Google Shape;4934;p65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5" name="Google Shape;4935;p65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6" name="Google Shape;4936;p65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7" name="Google Shape;4937;p65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8" name="Google Shape;4938;p65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9" name="Google Shape;4939;p65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0" name="Google Shape;4940;p65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1" name="Google Shape;4941;p65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2" name="Google Shape;4942;p65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3" name="Google Shape;4943;p65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4" name="Google Shape;4944;p65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5" name="Google Shape;4945;p65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46" name="Google Shape;4946;p65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4947" name="Google Shape;4947;p65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8" name="Google Shape;4948;p65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9" name="Google Shape;4949;p65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5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65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4952" name="Google Shape;4952;p65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65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4" name="Google Shape;4954;p65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55" name="Google Shape;4955;p65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4956" name="Google Shape;4956;p65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65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65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9" name="Google Shape;4959;p65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0" name="Google Shape;4960;p65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1" name="Google Shape;4961;p65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4962" name="Google Shape;4962;p65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65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65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5" name="Google Shape;4965;p65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4966" name="Google Shape;4966;p65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65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65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9" name="Google Shape;4969;p65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4970" name="Google Shape;4970;p65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1" name="Google Shape;4971;p65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2" name="Google Shape;4972;p65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3" name="Google Shape;4973;p65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4" name="Google Shape;4974;p65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75" name="Google Shape;4975;p65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4976" name="Google Shape;4976;p65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65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65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979" name="Google Shape;4979;p65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980" name="Google Shape;4980;p65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4981" name="Google Shape;4981;p65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65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83" name="Google Shape;4983;p65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4984" name="Google Shape;4984;p65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65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65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65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8" name="Google Shape;4988;p65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5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0" name="Google Shape;4990;p65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1" name="Google Shape;4991;p65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92" name="Google Shape;4992;p65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4993" name="Google Shape;4993;p65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4" name="Google Shape;4994;p65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5" name="Google Shape;4995;p65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96" name="Google Shape;4996;p65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4997" name="Google Shape;4997;p65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8" name="Google Shape;4998;p65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99" name="Google Shape;4999;p65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5000" name="Google Shape;5000;p65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1" name="Google Shape;5001;p65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2" name="Google Shape;5002;p65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3" name="Google Shape;5003;p65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5004" name="Google Shape;5004;p65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65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65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65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8" name="Google Shape;5008;p65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9" name="Google Shape;5009;p65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5010" name="Google Shape;5010;p65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65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12" name="Google Shape;5012;p65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13" name="Google Shape;5013;p65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5014" name="Google Shape;5014;p65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5" name="Google Shape;5015;p65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6" name="Google Shape;5016;p65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7" name="Google Shape;5017;p65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8" name="Google Shape;5018;p65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5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65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21" name="Google Shape;5021;p65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5022" name="Google Shape;5022;p65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65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4" name="Google Shape;5024;p65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25" name="Google Shape;5025;p65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5026" name="Google Shape;5026;p65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65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5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5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0" name="Google Shape;5030;p65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5031" name="Google Shape;5031;p65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2" name="Google Shape;5032;p65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3" name="Google Shape;5033;p65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65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5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6" name="Google Shape;5036;p65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7" name="Google Shape;5037;p65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5038" name="Google Shape;5038;p65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9" name="Google Shape;5039;p65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0" name="Google Shape;5040;p65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41" name="Google Shape;5041;p65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5042" name="Google Shape;5042;p65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65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65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65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65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7" name="Google Shape;5047;p65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8" name="Google Shape;5048;p65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49" name="Google Shape;5049;p65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5050" name="Google Shape;5050;p65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65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65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3" name="Google Shape;5053;p65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4" name="Google Shape;5054;p65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55" name="Google Shape;5055;p65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56" name="Google Shape;5056;p65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5057" name="Google Shape;5057;p65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65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9" name="Google Shape;5059;p65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60" name="Google Shape;5060;p65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5061" name="Google Shape;5061;p65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65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63" name="Google Shape;5063;p65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64" name="Google Shape;5064;p65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5065" name="Google Shape;5065;p65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6" name="Google Shape;5066;p65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67" name="Google Shape;5067;p65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5068" name="Google Shape;5068;p65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9" name="Google Shape;5069;p65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70" name="Google Shape;5070;p65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071" name="Google Shape;5071;p65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72" name="Google Shape;5072;p65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5073" name="Google Shape;5073;p65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4" name="Google Shape;5074;p65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5" name="Google Shape;5075;p65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6" name="Google Shape;5076;p65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65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78" name="Google Shape;5078;p65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5079" name="Google Shape;5079;p65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65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1" name="Google Shape;5081;p65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65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65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65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85" name="Google Shape;5085;p65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5086" name="Google Shape;5086;p65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65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5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9" name="Google Shape;5089;p65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0" name="Google Shape;5090;p65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91" name="Google Shape;5091;p65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5092" name="Google Shape;5092;p65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3" name="Google Shape;5093;p65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4" name="Google Shape;5094;p65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65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65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5097" name="Google Shape;5097;p65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65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99" name="Google Shape;5099;p65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5100" name="Google Shape;5100;p65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1" name="Google Shape;5101;p65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2" name="Google Shape;5102;p65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5103" name="Google Shape;5103;p65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4" name="Google Shape;5104;p65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5" name="Google Shape;5105;p65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5106" name="Google Shape;5106;p65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7" name="Google Shape;5107;p65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8" name="Google Shape;5108;p65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5109" name="Google Shape;5109;p65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65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1" name="Google Shape;5111;p65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65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3" name="Google Shape;5113;p65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4" name="Google Shape;5114;p65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5" name="Google Shape;5115;p65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5116" name="Google Shape;5116;p65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7" name="Google Shape;5117;p65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8" name="Google Shape;5118;p65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9" name="Google Shape;5119;p65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5120" name="Google Shape;5120;p65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65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5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3" name="Google Shape;5123;p65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24" name="Google Shape;5124;p65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5125" name="Google Shape;5125;p65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65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65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28" name="Google Shape;5128;p65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5129" name="Google Shape;5129;p65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0" name="Google Shape;5130;p65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1" name="Google Shape;5131;p65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65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3" name="Google Shape;5133;p65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4" name="Google Shape;5134;p65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65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6" name="Google Shape;5136;p65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7" name="Google Shape;5137;p65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5138" name="Google Shape;5138;p65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9" name="Google Shape;5139;p65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0" name="Google Shape;5140;p65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1" name="Google Shape;5141;p65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5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43" name="Google Shape;5143;p65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5144" name="Google Shape;5144;p65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65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6" name="Google Shape;5146;p65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7" name="Google Shape;5147;p65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8" name="Google Shape;5148;p65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9" name="Google Shape;5149;p65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50" name="Google Shape;5150;p65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5151" name="Google Shape;5151;p65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65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3" name="Google Shape;5153;p65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4" name="Google Shape;5154;p65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5" name="Google Shape;5155;p65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6" name="Google Shape;5156;p65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7" name="Google Shape;5157;p65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8" name="Google Shape;5158;p65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5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5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65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2" name="Google Shape;5162;p65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63" name="Google Shape;5163;p65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5164" name="Google Shape;5164;p65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5" name="Google Shape;5165;p65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5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5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5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9" name="Google Shape;5169;p65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0" name="Google Shape;5170;p65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71" name="Google Shape;5171;p65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5172" name="Google Shape;5172;p65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65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4" name="Google Shape;5174;p65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5" name="Google Shape;5175;p65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65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77" name="Google Shape;5177;p65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5178" name="Google Shape;5178;p65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9" name="Google Shape;5179;p65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180" name="Google Shape;5180;p65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181" name="Google Shape;5181;p65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5182" name="Google Shape;5182;p65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3" name="Google Shape;5183;p65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4" name="Google Shape;5184;p65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5185" name="Google Shape;5185;p65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65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5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8" name="Google Shape;5188;p65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5189" name="Google Shape;5189;p65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65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1" name="Google Shape;5191;p65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2" name="Google Shape;5192;p65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5193" name="Google Shape;5193;p6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4" name="Google Shape;5194;p6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5" name="Google Shape;5195;p65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5196" name="Google Shape;5196;p65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7" name="Google Shape;5197;p65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8" name="Google Shape;5198;p65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5199" name="Google Shape;5199;p65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0" name="Google Shape;5200;p65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1" name="Google Shape;5201;p65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2" name="Google Shape;5202;p65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5203" name="Google Shape;5203;p65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4" name="Google Shape;5204;p65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5" name="Google Shape;5205;p65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6" name="Google Shape;5206;p65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5207" name="Google Shape;5207;p65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8" name="Google Shape;5208;p65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9" name="Google Shape;5209;p65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65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1" name="Google Shape;5211;p65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5212" name="Google Shape;5212;p65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3" name="Google Shape;5213;p65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65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5" name="Google Shape;5215;p65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6" name="Google Shape;5216;p65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5217" name="Google Shape;5217;p65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65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65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65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1" name="Google Shape;5221;p65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5222" name="Google Shape;5222;p65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3" name="Google Shape;5223;p65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4" name="Google Shape;5224;p65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5" name="Google Shape;5225;p65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5226" name="Google Shape;5226;p6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7" name="Google Shape;5227;p6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8" name="Google Shape;5228;p65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5229" name="Google Shape;5229;p65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0" name="Google Shape;5230;p65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1" name="Google Shape;5231;p65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5232" name="Google Shape;5232;p65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3" name="Google Shape;5233;p65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4" name="Google Shape;5234;p65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5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65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5237" name="Google Shape;5237;p65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8" name="Google Shape;5238;p65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9" name="Google Shape;5239;p65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0" name="Google Shape;5240;p65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65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2" name="Google Shape;5242;p65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5243" name="Google Shape;5243;p65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4" name="Google Shape;5244;p65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65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65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7" name="Google Shape;5247;p65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8" name="Google Shape;5248;p65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9" name="Google Shape;5249;p65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50" name="Google Shape;5250;p65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51" name="Google Shape;5251;p65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5252" name="Google Shape;5252;p65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3" name="Google Shape;5253;p65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4" name="Google Shape;5254;p65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5" name="Google Shape;5255;p65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56" name="Google Shape;5256;p65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5257" name="Google Shape;5257;p65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8" name="Google Shape;5258;p65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9" name="Google Shape;5259;p65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0" name="Google Shape;5260;p65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1" name="Google Shape;5261;p65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2" name="Google Shape;5262;p65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3" name="Google Shape;5263;p65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65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5" name="Google Shape;5265;p65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6" name="Google Shape;5266;p65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67" name="Google Shape;5267;p65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5268" name="Google Shape;5268;p65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9" name="Google Shape;5269;p65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65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71" name="Google Shape;5271;p65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5272" name="Google Shape;5272;p65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3" name="Google Shape;5273;p65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65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65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76" name="Google Shape;5276;p65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277" name="Google Shape;5277;p65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78" name="Google Shape;5278;p65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5279" name="Google Shape;5279;p65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0" name="Google Shape;5280;p65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1" name="Google Shape;5281;p65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82" name="Google Shape;5282;p65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5283" name="Google Shape;5283;p65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4" name="Google Shape;5284;p65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5" name="Google Shape;5285;p65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86" name="Google Shape;5286;p65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5287" name="Google Shape;5287;p65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8" name="Google Shape;5288;p65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9" name="Google Shape;5289;p65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0" name="Google Shape;5290;p65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1" name="Google Shape;5291;p65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5292" name="Google Shape;5292;p65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3" name="Google Shape;5293;p65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4" name="Google Shape;5294;p65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5" name="Google Shape;5295;p65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5296" name="Google Shape;5296;p65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7" name="Google Shape;5297;p65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98" name="Google Shape;5298;p65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99" name="Google Shape;5299;p65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5300" name="Google Shape;5300;p65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1" name="Google Shape;5301;p65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2" name="Google Shape;5302;p65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5303" name="Google Shape;5303;p65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4" name="Google Shape;5304;p65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65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6" name="Google Shape;5306;p65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07" name="Google Shape;5307;p65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08" name="Google Shape;5308;p65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09" name="Google Shape;5309;p65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5310" name="Google Shape;5310;p65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1" name="Google Shape;5311;p65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2" name="Google Shape;5312;p65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13" name="Google Shape;5313;p65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5314" name="Google Shape;5314;p65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5" name="Google Shape;5315;p65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6" name="Google Shape;5316;p65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17" name="Google Shape;5317;p65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5318" name="Google Shape;5318;p65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9" name="Google Shape;5319;p65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0" name="Google Shape;5320;p65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21" name="Google Shape;5321;p65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22" name="Google Shape;5322;p65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23" name="Google Shape;5323;p65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5324" name="Google Shape;5324;p65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5" name="Google Shape;5325;p65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6" name="Google Shape;5326;p65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5327" name="Google Shape;5327;p65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8" name="Google Shape;5328;p65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9" name="Google Shape;5329;p65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30" name="Google Shape;5330;p65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31" name="Google Shape;5331;p65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5332" name="Google Shape;5332;p6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3" name="Google Shape;5333;p6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4" name="Google Shape;5334;p6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5" name="Google Shape;5335;p6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36" name="Google Shape;5336;p65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5337" name="Google Shape;5337;p65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8" name="Google Shape;5338;p65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65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0" name="Google Shape;5340;p65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1" name="Google Shape;5341;p65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2" name="Google Shape;5342;p65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43" name="Google Shape;5343;p65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5344" name="Google Shape;5344;p65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5" name="Google Shape;5345;p65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46" name="Google Shape;5346;p65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5347" name="Google Shape;5347;p65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8" name="Google Shape;5348;p65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9" name="Google Shape;5349;p65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0" name="Google Shape;5350;p65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51" name="Google Shape;5351;p65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52" name="Google Shape;5352;p65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53" name="Google Shape;5353;p65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5354" name="Google Shape;5354;p6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5" name="Google Shape;5355;p6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6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6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8" name="Google Shape;5358;p6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9" name="Google Shape;5359;p6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0" name="Google Shape;5360;p6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6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62" name="Google Shape;5362;p65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63" name="Google Shape;5363;p65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5364" name="Google Shape;5364;p65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5" name="Google Shape;5365;p65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65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67" name="Google Shape;5367;p65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5368" name="Google Shape;5368;p65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9" name="Google Shape;5369;p65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65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71" name="Google Shape;5371;p65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5372" name="Google Shape;5372;p65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3" name="Google Shape;5373;p65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4" name="Google Shape;5374;p65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75" name="Google Shape;5375;p65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5376" name="Google Shape;5376;p65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7" name="Google Shape;5377;p65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8" name="Google Shape;5378;p65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9" name="Google Shape;5379;p65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0" name="Google Shape;5380;p65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5381" name="Google Shape;5381;p65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2" name="Google Shape;5382;p65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3" name="Google Shape;5383;p65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65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5" name="Google Shape;5385;p65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5386" name="Google Shape;5386;p65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7" name="Google Shape;5387;p65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88" name="Google Shape;5388;p65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89" name="Google Shape;5389;p65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90" name="Google Shape;5390;p65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91" name="Google Shape;5391;p65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5392" name="Google Shape;5392;p65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3" name="Google Shape;5393;p65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4" name="Google Shape;5394;p65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5395" name="Google Shape;5395;p65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6" name="Google Shape;5396;p65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7" name="Google Shape;5397;p65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8" name="Google Shape;5398;p65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9" name="Google Shape;5399;p65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00" name="Google Shape;5400;p65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01" name="Google Shape;5401;p65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5402" name="Google Shape;5402;p65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3" name="Google Shape;5403;p65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4" name="Google Shape;5404;p65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05" name="Google Shape;5405;p65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06" name="Google Shape;5406;p65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07" name="Google Shape;5407;p65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5408" name="Google Shape;5408;p65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9" name="Google Shape;5409;p65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10" name="Google Shape;5410;p65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5411" name="Google Shape;5411;p65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2" name="Google Shape;5412;p65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13" name="Google Shape;5413;p65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5414" name="Google Shape;5414;p65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5" name="Google Shape;5415;p65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6" name="Google Shape;5416;p65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7" name="Google Shape;5417;p65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5418" name="Google Shape;5418;p65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9" name="Google Shape;5419;p65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0" name="Google Shape;5420;p65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1" name="Google Shape;5421;p65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2" name="Google Shape;5422;p65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3" name="Google Shape;5423;p65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5424" name="Google Shape;5424;p65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5" name="Google Shape;5425;p65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6" name="Google Shape;5426;p65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7" name="Google Shape;5427;p65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5428" name="Google Shape;5428;p65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9" name="Google Shape;5429;p65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30" name="Google Shape;5430;p65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31" name="Google Shape;5431;p65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5432" name="Google Shape;5432;p65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3" name="Google Shape;5433;p65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34" name="Google Shape;5434;p65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5435" name="Google Shape;5435;p65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6" name="Google Shape;5436;p65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7" name="Google Shape;5437;p65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8" name="Google Shape;5438;p65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39" name="Google Shape;5439;p65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40" name="Google Shape;5440;p65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41" name="Google Shape;5441;p65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5442" name="Google Shape;5442;p65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3" name="Google Shape;5443;p65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4" name="Google Shape;5444;p65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65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46" name="Google Shape;5446;p65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5447" name="Google Shape;5447;p65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8" name="Google Shape;5448;p65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65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0" name="Google Shape;5450;p65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1" name="Google Shape;5451;p65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5452" name="Google Shape;5452;p65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3" name="Google Shape;5453;p65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4" name="Google Shape;5454;p65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5" name="Google Shape;5455;p65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6" name="Google Shape;5456;p65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5457" name="Google Shape;5457;p65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8" name="Google Shape;5458;p65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9" name="Google Shape;5459;p65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65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1" name="Google Shape;5461;p65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5462" name="Google Shape;5462;p65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3" name="Google Shape;5463;p65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4" name="Google Shape;5464;p65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5" name="Google Shape;5465;p65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5466" name="Google Shape;5466;p65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7" name="Google Shape;5467;p65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8" name="Google Shape;5468;p65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9" name="Google Shape;5469;p65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0" name="Google Shape;5470;p65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5471" name="Google Shape;5471;p6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2" name="Google Shape;5472;p6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73" name="Google Shape;5473;p65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74" name="Google Shape;5474;p65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5475" name="Google Shape;5475;p65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6" name="Google Shape;5476;p65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7" name="Google Shape;5477;p65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5478" name="Google Shape;5478;p65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9" name="Google Shape;5479;p65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80" name="Google Shape;5480;p65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81" name="Google Shape;5481;p65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5482" name="Google Shape;5482;p65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3" name="Google Shape;5483;p65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4" name="Google Shape;5484;p65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5" name="Google Shape;5485;p65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5486" name="Google Shape;5486;p65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7" name="Google Shape;5487;p65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8" name="Google Shape;5488;p65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5489" name="Google Shape;5489;p65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0" name="Google Shape;5490;p65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65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2" name="Google Shape;5492;p65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5493" name="Google Shape;5493;p65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4" name="Google Shape;5494;p65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5" name="Google Shape;5495;p65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6" name="Google Shape;5496;p65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5497" name="Google Shape;5497;p65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8" name="Google Shape;5498;p65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9" name="Google Shape;5499;p65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5500" name="Google Shape;5500;p65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1" name="Google Shape;5501;p65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2" name="Google Shape;5502;p65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5503" name="Google Shape;5503;p65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4" name="Google Shape;5504;p65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5" name="Google Shape;5505;p65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6" name="Google Shape;5506;p65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5507" name="Google Shape;5507;p65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8" name="Google Shape;5508;p65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9" name="Google Shape;5509;p65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510" name="Google Shape;5510;p65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511" name="Google Shape;5511;p65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5512" name="Google Shape;5512;p65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3" name="Google Shape;5513;p65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4" name="Google Shape;5514;p65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5515" name="Google Shape;5515;p65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6" name="Google Shape;5516;p65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1" name="Google Shape;5521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-ES"/>
              <a:t>I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522" name="Google Shape;5522;p66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5523" name="Google Shape;5523;p66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66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5" name="Google Shape;5525;p66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5526" name="Google Shape;5526;p66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6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8" name="Google Shape;5528;p66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5529" name="Google Shape;5529;p66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66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1" name="Google Shape;5531;p66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5532" name="Google Shape;5532;p66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6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34" name="Google Shape;5534;p66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5" name="Google Shape;5535;p66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5536" name="Google Shape;5536;p66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6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8" name="Google Shape;5538;p66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5539" name="Google Shape;5539;p66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66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6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6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3" name="Google Shape;5543;p66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5544" name="Google Shape;5544;p66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6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6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7" name="Google Shape;5547;p66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5548" name="Google Shape;5548;p66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66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6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6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6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66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5554" name="Google Shape;5554;p66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6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6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7" name="Google Shape;5557;p66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5558" name="Google Shape;5558;p66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6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0" name="Google Shape;5560;p66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5561" name="Google Shape;5561;p66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66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3" name="Google Shape;5563;p66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4" name="Google Shape;5564;p66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5565" name="Google Shape;5565;p66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6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7" name="Google Shape;5567;p66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5568" name="Google Shape;5568;p66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6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6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1" name="Google Shape;5571;p66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5572" name="Google Shape;5572;p66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6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4" name="Google Shape;5574;p66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5" name="Google Shape;5575;p66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5576" name="Google Shape;5576;p66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6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6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6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6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6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2" name="Google Shape;5582;p66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5583" name="Google Shape;5583;p66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6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5" name="Google Shape;5585;p66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5586" name="Google Shape;5586;p66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6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6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6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6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6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2" name="Google Shape;5592;p66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5593" name="Google Shape;5593;p66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6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66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6" name="Google Shape;5596;p66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5597" name="Google Shape;5597;p66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6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9" name="Google Shape;5599;p66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0" name="Google Shape;5600;p66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5601" name="Google Shape;5601;p66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66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3" name="Google Shape;5603;p66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5604" name="Google Shape;5604;p66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6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66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5607" name="Google Shape;5607;p66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6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9" name="Google Shape;5609;p66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5610" name="Google Shape;5610;p66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66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2" name="Google Shape;5612;p66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5613" name="Google Shape;5613;p66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66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6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6" name="Google Shape;5616;p66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5617" name="Google Shape;5617;p66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6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9" name="Google Shape;5619;p66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5620" name="Google Shape;5620;p66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66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6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6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66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66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6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7" name="Google Shape;5627;p66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8" name="Google Shape;5628;p66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9" name="Google Shape;5629;p66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5630" name="Google Shape;5630;p66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66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2" name="Google Shape;5632;p66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5633" name="Google Shape;5633;p66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66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5" name="Google Shape;5635;p66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5636" name="Google Shape;5636;p66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66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66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6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66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1" name="Google Shape;5641;p66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5642" name="Google Shape;5642;p6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6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6" name="Google Shape;5646;p66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5647" name="Google Shape;5647;p66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66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6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6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1" name="Google Shape;5651;p66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5652" name="Google Shape;5652;p66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3" name="Google Shape;5653;p66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654" name="Google Shape;5654;p66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5" name="Google Shape;5655;p66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66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66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66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66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66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1" name="Google Shape;5661;p66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5662" name="Google Shape;5662;p66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66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4" name="Google Shape;5664;p66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5665" name="Google Shape;5665;p66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6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6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6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66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66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6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6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6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66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5" name="Google Shape;5675;p66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5676" name="Google Shape;5676;p66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6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8" name="Google Shape;5678;p66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5679" name="Google Shape;5679;p66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66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1" name="Google Shape;5681;p66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5682" name="Google Shape;5682;p66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66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4" name="Google Shape;5684;p66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5685" name="Google Shape;5685;p66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6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6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6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66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5690" name="Google Shape;5690;p66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6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2" name="Google Shape;5692;p66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5693" name="Google Shape;5693;p66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66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6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6" name="Google Shape;5696;p66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5697" name="Google Shape;5697;p66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6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66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66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01" name="Google Shape;5701;p66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2" name="Google Shape;5702;p66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5703" name="Google Shape;5703;p66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6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6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6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7" name="Google Shape;5707;p66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5708" name="Google Shape;5708;p66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6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0" name="Google Shape;5710;p66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1" name="Google Shape;5711;p66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5712" name="Google Shape;5712;p66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6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4" name="Google Shape;5714;p66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5715" name="Google Shape;5715;p66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6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6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8" name="Google Shape;5718;p66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9" name="Google Shape;5719;p66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5720" name="Google Shape;5720;p66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66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66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3" name="Google Shape;5723;p66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5724" name="Google Shape;5724;p66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66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66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6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6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66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66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66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6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3" name="Google Shape;5733;p66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5734" name="Google Shape;5734;p66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66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66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7" name="Google Shape;5737;p66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5738" name="Google Shape;5738;p66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66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6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1" name="Google Shape;5741;p66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5742" name="Google Shape;5742;p66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66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4" name="Google Shape;5744;p66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5745" name="Google Shape;5745;p66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6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66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66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6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66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66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6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66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4" name="Google Shape;5754;p66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755" name="Google Shape;5755;p66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66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6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66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9" name="Google Shape;5759;p66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0" name="Google Shape;5760;p66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1" name="Google Shape;5761;p66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62" name="Google Shape;5762;p66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763" name="Google Shape;5763;p66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6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6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66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66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66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6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66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66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6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66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66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66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6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7" name="Google Shape;5777;p66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778" name="Google Shape;5778;p66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66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0" name="Google Shape;5780;p66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781" name="Google Shape;5781;p66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6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6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4" name="Google Shape;5784;p66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785" name="Google Shape;5785;p66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66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66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8" name="Google Shape;5788;p66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789" name="Google Shape;5789;p66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6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66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66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6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4" name="Google Shape;5794;p66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795" name="Google Shape;5795;p66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66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6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6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9" name="Google Shape;5799;p66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800" name="Google Shape;5800;p66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66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2" name="Google Shape;5802;p66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3" name="Google Shape;5803;p66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804" name="Google Shape;5804;p66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66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66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7" name="Google Shape;5807;p66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8" name="Google Shape;5808;p66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809" name="Google Shape;5809;p66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66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1" name="Google Shape;5811;p66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812" name="Google Shape;5812;p66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6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6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6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6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7" name="Google Shape;5817;p66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818" name="Google Shape;5818;p66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66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6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6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66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3" name="Google Shape;5823;p66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4" name="Google Shape;5824;p66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825" name="Google Shape;5825;p66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66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66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8" name="Google Shape;5828;p66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829" name="Google Shape;5829;p6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6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6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6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6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5" name="Google Shape;5835;p66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836" name="Google Shape;5836;p66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6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6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9" name="Google Shape;5839;p66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840" name="Google Shape;5840;p66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6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6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3" name="Google Shape;5843;p66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844" name="Google Shape;5844;p66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66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6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66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8" name="Google Shape;5848;p66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849" name="Google Shape;5849;p66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6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1" name="Google Shape;5851;p66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852" name="Google Shape;5852;p66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66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4" name="Google Shape;5854;p66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855" name="Google Shape;5855;p6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6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9" name="Google Shape;5859;p66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860" name="Google Shape;5860;p66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66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6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6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4" name="Google Shape;5864;p66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865" name="Google Shape;5865;p66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66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6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6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6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6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6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2" name="Google Shape;5872;p66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873" name="Google Shape;5873;p66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6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5" name="Google Shape;5875;p66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76" name="Google Shape;5876;p66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877" name="Google Shape;5877;p66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6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6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6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1" name="Google Shape;5881;p66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2" name="Google Shape;5882;p66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883" name="Google Shape;5883;p66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6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6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6" name="Google Shape;5886;p66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887" name="Google Shape;5887;p66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66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6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6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6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6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66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4" name="Google Shape;5894;p66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895" name="Google Shape;5895;p66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66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7" name="Google Shape;5897;p66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8" name="Google Shape;5898;p66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9" name="Google Shape;5899;p66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00" name="Google Shape;5900;p66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901" name="Google Shape;5901;p66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6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66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66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5" name="Google Shape;5905;p66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906" name="Google Shape;5906;p66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66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66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66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66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6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66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7" name="Google Shape;5917;p6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918" name="Google Shape;5918;p67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919" name="Google Shape;5919;p67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7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7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67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3" name="Google Shape;5923;p67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924" name="Google Shape;5924;p67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7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7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67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8" name="Google Shape;5928;p67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929" name="Google Shape;5929;p67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7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7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67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3" name="Google Shape;5933;p67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934" name="Google Shape;5934;p67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7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6" name="Google Shape;5936;p67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937" name="Google Shape;5937;p67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7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67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67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1" name="Google Shape;5941;p67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942" name="Google Shape;5942;p67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7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67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67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6" name="Google Shape;5946;p67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947" name="Google Shape;5947;p67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7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9" name="Google Shape;5949;p67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950" name="Google Shape;5950;p67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67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7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7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4" name="Google Shape;5954;p67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955" name="Google Shape;5955;p67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67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7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7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9" name="Google Shape;5959;p67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960" name="Google Shape;5960;p67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67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67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67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4" name="Google Shape;5964;p67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965" name="Google Shape;5965;p67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67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67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7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9" name="Google Shape;5969;p67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970" name="Google Shape;5970;p67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67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7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7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67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5" name="Google Shape;5975;p67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976" name="Google Shape;5976;p67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7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8" name="Google Shape;5978;p67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979" name="Google Shape;5979;p67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67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7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7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7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67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5" name="Google Shape;5985;p67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986" name="Google Shape;5986;p67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67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7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67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0" name="Google Shape;5990;p67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5991" name="Google Shape;5991;p67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7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7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7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5" name="Google Shape;5995;p67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996" name="Google Shape;5996;p67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7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7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7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0" name="Google Shape;6000;p67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001" name="Google Shape;6001;p67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67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67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7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5" name="Google Shape;6005;p67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006" name="Google Shape;6006;p67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67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67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67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7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1" name="Google Shape;6011;p67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012" name="Google Shape;6012;p67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67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7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7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67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7" name="Google Shape;6017;p67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018" name="Google Shape;6018;p67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7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67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67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67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023" name="Google Shape;6023;p67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67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5" name="Google Shape;6025;p67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026" name="Google Shape;6026;p6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1" name="Google Shape;6031;p67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032" name="Google Shape;6032;p67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7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7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7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6" name="Google Shape;6036;p67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037" name="Google Shape;6037;p67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67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7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7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1" name="Google Shape;6041;p67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042" name="Google Shape;6042;p67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7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7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5" name="Google Shape;6045;p67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046" name="Google Shape;6046;p67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67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8" name="Google Shape;6048;p67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049" name="Google Shape;6049;p67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67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67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7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3" name="Google Shape;6053;p67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054" name="Google Shape;6054;p67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7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67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67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8" name="Google Shape;6058;p67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059" name="Google Shape;6059;p67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7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1" name="Google Shape;6061;p67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062" name="Google Shape;6062;p67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67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67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5" name="Google Shape;6065;p67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066" name="Google Shape;6066;p67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67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67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9" name="Google Shape;6069;p67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070" name="Google Shape;6070;p67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7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67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3" name="Google Shape;6073;p67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074" name="Google Shape;6074;p67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7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67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67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8" name="Google Shape;6078;p67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079" name="Google Shape;6079;p67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67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67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7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3" name="Google Shape;6083;p67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084" name="Google Shape;6084;p67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67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6" name="Google Shape;6086;p67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087" name="Google Shape;6087;p67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7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67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0" name="Google Shape;6090;p67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091" name="Google Shape;6091;p67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7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7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67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5" name="Google Shape;6095;p67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096" name="Google Shape;6096;p67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7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7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67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0" name="Google Shape;6100;p67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101" name="Google Shape;6101;p67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67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67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4" name="Google Shape;6104;p67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105" name="Google Shape;6105;p67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7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67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67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9" name="Google Shape;6109;p67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110" name="Google Shape;6110;p67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7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67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67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4" name="Google Shape;6114;p67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115" name="Google Shape;6115;p67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67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7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7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7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67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121" name="Google Shape;6121;p67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7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7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7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67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6" name="Google Shape;6126;p67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127" name="Google Shape;6127;p67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67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9" name="Google Shape;6129;p67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130" name="Google Shape;6130;p67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67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7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7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4" name="Google Shape;6134;p67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135" name="Google Shape;6135;p67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67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7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7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9" name="Google Shape;6139;p67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140" name="Google Shape;6140;p67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67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67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3" name="Google Shape;6143;p67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144" name="Google Shape;6144;p67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67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7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7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7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7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7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1" name="Google Shape;6151;p67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152" name="Google Shape;6152;p67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7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7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7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67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7" name="Google Shape;6157;p67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158" name="Google Shape;6158;p67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7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7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67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2" name="Google Shape;6162;p67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163" name="Google Shape;6163;p67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7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7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67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7" name="Google Shape;6167;p67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168" name="Google Shape;6168;p67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7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7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67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67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67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174" name="Google Shape;6174;p67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7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7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67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67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9" name="Google Shape;6179;p67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180" name="Google Shape;6180;p67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7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7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67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67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7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7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67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8" name="Google Shape;6188;p67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189" name="Google Shape;6189;p67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7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67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67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7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7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5" name="Google Shape;6195;p67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196" name="Google Shape;6196;p67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67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67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7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0" name="Google Shape;6200;p67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201" name="Google Shape;6201;p67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67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67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7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7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67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67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67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7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7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67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2" name="Google Shape;6212;p67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213" name="Google Shape;6213;p67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67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67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7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7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7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67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220" name="Google Shape;6220;p67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7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67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67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4" name="Google Shape;6224;p67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225" name="Google Shape;6225;p67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7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67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67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9" name="Google Shape;6229;p67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230" name="Google Shape;6230;p67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67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67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7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4" name="Google Shape;6234;p67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235" name="Google Shape;6235;p67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67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7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7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9" name="Google Shape;6239;p67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240" name="Google Shape;6240;p67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7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7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7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67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67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6" name="Google Shape;6246;p67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247" name="Google Shape;6247;p67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7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67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0" name="Google Shape;6250;p67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251" name="Google Shape;6251;p67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67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67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4" name="Google Shape;6254;p67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255" name="Google Shape;6255;p67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67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67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7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7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7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67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67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3" name="Google Shape;6263;p67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264" name="Google Shape;6264;p67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7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67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67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7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7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67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1" name="Google Shape;6271;p67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272" name="Google Shape;6272;p67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7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7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67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6" name="Google Shape;6276;p67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277" name="Google Shape;6277;p67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7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7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67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67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2" name="Google Shape;6282;p67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283" name="Google Shape;6283;p67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7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7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67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67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7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7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7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1" name="Google Shape;6291;p67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292" name="Google Shape;6292;p67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67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4" name="Google Shape;6294;p67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295" name="Google Shape;6295;p67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67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7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7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7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0" name="Google Shape;6300;p67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301" name="Google Shape;6301;p67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7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7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4" name="Google Shape;6304;p67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305" name="Google Shape;6305;p67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67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7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7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67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67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7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7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3" name="Google Shape;6313;p67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314" name="Google Shape;6314;p67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67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67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67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7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9" name="Google Shape;6319;p67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320" name="Google Shape;6320;p67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67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67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67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67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67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67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7" name="Google Shape;6327;p67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328" name="Google Shape;6328;p67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67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67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7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67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67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7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7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7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7" name="Google Shape;6337;p67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338" name="Google Shape;6338;p67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67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67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7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67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67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7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5" name="Google Shape;6345;p67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346" name="Google Shape;6346;p67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7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67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67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0" name="Google Shape;6350;p67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351" name="Google Shape;6351;p67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67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7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67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67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67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7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8" name="Google Shape;6358;p67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6359" name="Google Shape;6359;p67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7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67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67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7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67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67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6" name="Google Shape;6366;p67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6367" name="Google Shape;6367;p67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7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7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7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7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7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67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4" name="Google Shape;6374;p67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5" name="Google Shape;6375;p67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6" name="Google Shape;6376;p67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6377" name="Google Shape;6377;p67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7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7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67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67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7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7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67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6385" name="Google Shape;6385;p67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7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7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7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67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67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7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7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3" name="Google Shape;6393;p67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6394" name="Google Shape;6394;p67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67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67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7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7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67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0" name="Google Shape;6400;p67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6401" name="Google Shape;6401;p67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7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7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7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7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6" name="Google Shape;6406;p67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6407" name="Google Shape;6407;p67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67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67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67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67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7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7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4" name="Google Shape;6414;p67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6415" name="Google Shape;6415;p67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7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7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7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67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67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1" name="Google Shape;6421;p67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6422" name="Google Shape;6422;p67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67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67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5" name="Google Shape;6425;p67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6426" name="Google Shape;6426;p67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67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67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7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7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7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7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7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4" name="Google Shape;6434;p67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6435" name="Google Shape;6435;p67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67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67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67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7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7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67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67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7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7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7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6" name="Google Shape;6446;p67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6447" name="Google Shape;6447;p67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67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7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67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67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7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3" name="Google Shape;6453;p67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6454" name="Google Shape;6454;p67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7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7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67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67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9" name="Google Shape;6459;p67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6460" name="Google Shape;6460;p67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7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7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7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7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7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67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67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8" name="Google Shape;6468;p67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6469" name="Google Shape;6469;p67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7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67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67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7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7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7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6" name="Google Shape;6476;p67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6477" name="Google Shape;6477;p67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7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67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67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67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7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7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7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5" name="Google Shape;6485;p67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6486" name="Google Shape;6486;p67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67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7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67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67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7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7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7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7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5" name="Google Shape;6495;p67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6496" name="Google Shape;6496;p67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7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7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7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7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01" name="Google Shape;6501;p67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02" name="Google Shape;6502;p67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03" name="Google Shape;6503;p67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67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5" name="Google Shape;6505;p67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0" name="Google Shape;6510;p6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11" name="Google Shape;6511;p68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6512" name="Google Shape;6512;p68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8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4" name="Google Shape;6514;p68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6515" name="Google Shape;6515;p68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68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7" name="Google Shape;6517;p68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6518" name="Google Shape;6518;p68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68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68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68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68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68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68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6525" name="Google Shape;6525;p68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8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7" name="Google Shape;6527;p68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6528" name="Google Shape;6528;p68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8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68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68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8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8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8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8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6" name="Google Shape;6536;p68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6537" name="Google Shape;6537;p68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68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9" name="Google Shape;6539;p68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6540" name="Google Shape;6540;p68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8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2" name="Google Shape;6542;p68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6543" name="Google Shape;6543;p68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8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5" name="Google Shape;6545;p68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6546" name="Google Shape;6546;p68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8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8" name="Google Shape;6548;p68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9" name="Google Shape;6549;p68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6550" name="Google Shape;6550;p68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68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2" name="Google Shape;6552;p68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6553" name="Google Shape;6553;p68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68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5" name="Google Shape;6555;p68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6556" name="Google Shape;6556;p68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8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68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6559" name="Google Shape;6559;p68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8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8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8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8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8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5" name="Google Shape;6565;p68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6566" name="Google Shape;6566;p6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6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6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9" name="Google Shape;6569;p68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6570" name="Google Shape;6570;p68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68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8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8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4" name="Google Shape;6574;p68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6575" name="Google Shape;6575;p68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68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68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8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9" name="Google Shape;6579;p68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0" name="Google Shape;6580;p68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6581" name="Google Shape;6581;p68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68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8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4" name="Google Shape;6584;p68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5" name="Google Shape;6585;p68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6586" name="Google Shape;6586;p68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68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68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8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8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8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68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3" name="Google Shape;6593;p68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4" name="Google Shape;6594;p68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5" name="Google Shape;6595;p68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6596" name="Google Shape;6596;p68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68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68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9" name="Google Shape;6599;p68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6600" name="Google Shape;6600;p68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8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8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8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4" name="Google Shape;6604;p68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6605" name="Google Shape;6605;p68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68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68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8" name="Google Shape;6608;p68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6609" name="Google Shape;6609;p68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8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8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2" name="Google Shape;6612;p68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6613" name="Google Shape;6613;p68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68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68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8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68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68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8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0" name="Google Shape;6620;p68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1" name="Google Shape;6621;p68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2" name="Google Shape;6622;p68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3" name="Google Shape;6623;p68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4" name="Google Shape;6624;p68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5" name="Google Shape;6625;p68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6626" name="Google Shape;6626;p68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68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8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9" name="Google Shape;6629;p68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6630" name="Google Shape;6630;p68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8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8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68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68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5" name="Google Shape;6635;p68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6636" name="Google Shape;6636;p68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8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68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6639" name="Google Shape;6639;p68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8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68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68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68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8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5" name="Google Shape;6645;p68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6" name="Google Shape;6646;p68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6647" name="Google Shape;6647;p68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8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68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8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8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8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68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4" name="Google Shape;6654;p68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6655" name="Google Shape;6655;p68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68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68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8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9" name="Google Shape;6659;p68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6660" name="Google Shape;6660;p68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68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68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68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68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68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68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7" name="Google Shape;6667;p68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8" name="Google Shape;6668;p68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6669" name="Google Shape;6669;p68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68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68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8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3" name="Google Shape;6673;p68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4" name="Google Shape;6674;p68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6675" name="Google Shape;6675;p68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8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7" name="Google Shape;6677;p68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6678" name="Google Shape;6678;p68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8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8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8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8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3" name="Google Shape;6683;p68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6684" name="Google Shape;6684;p68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68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68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68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8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8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8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1" name="Google Shape;6691;p68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2" name="Google Shape;6692;p68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6693" name="Google Shape;6693;p68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8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8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8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7" name="Google Shape;6697;p68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6698" name="Google Shape;6698;p68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68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68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68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2" name="Google Shape;6702;p68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3" name="Google Shape;6703;p68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6704" name="Google Shape;6704;p68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68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8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7" name="Google Shape;6707;p68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6708" name="Google Shape;6708;p68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68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68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68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2" name="Google Shape;6712;p68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6713" name="Google Shape;6713;p68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68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68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68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68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8" name="Google Shape;6718;p68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6719" name="Google Shape;6719;p6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6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6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2" name="Google Shape;6722;p68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6723" name="Google Shape;6723;p68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8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68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68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8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68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68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8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68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68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3" name="Google Shape;6733;p68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6734" name="Google Shape;6734;p68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8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8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8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8" name="Google Shape;6738;p68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6739" name="Google Shape;6739;p68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8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8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8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8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4" name="Google Shape;6744;p68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6745" name="Google Shape;6745;p68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68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8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8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9" name="Google Shape;6749;p68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6750" name="Google Shape;6750;p68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8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2" name="Google Shape;6752;p68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753" name="Google Shape;6753;p68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68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68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8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8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8" name="Google Shape;6758;p68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759" name="Google Shape;6759;p68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8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8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68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68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8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68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68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8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8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9" name="Google Shape;6769;p68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770" name="Google Shape;6770;p68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8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2" name="Google Shape;6772;p68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773" name="Google Shape;6773;p68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68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68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6" name="Google Shape;6776;p68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777" name="Google Shape;6777;p68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68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68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8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8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68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68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68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8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6" name="Google Shape;6786;p68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787" name="Google Shape;6787;p68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68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8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0" name="Google Shape;6790;p68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791" name="Google Shape;6791;p68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68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68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8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5" name="Google Shape;6795;p68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796" name="Google Shape;6796;p68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8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8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68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68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1" name="Google Shape;6801;p68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802" name="Google Shape;6802;p68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8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8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8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68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7" name="Google Shape;6807;p68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808" name="Google Shape;6808;p68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8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68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811" name="Google Shape;6811;p68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8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8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68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8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6" name="Google Shape;6816;p68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817" name="Google Shape;6817;p68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68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8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8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8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8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68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68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68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6" name="Google Shape;6826;p68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827" name="Google Shape;6827;p68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8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8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68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8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68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68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8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8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8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8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8" name="Google Shape;6838;p68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839" name="Google Shape;6839;p68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8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68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8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3" name="Google Shape;6843;p68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844" name="Google Shape;6844;p68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8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8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8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68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68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68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851" name="Google Shape;6851;p68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68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8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68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68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8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7" name="Google Shape;6857;p68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858" name="Google Shape;6858;p68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68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8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68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68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68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8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68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6" name="Google Shape;6866;p68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867" name="Google Shape;6867;p68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8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8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8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8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8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3" name="Google Shape;6873;p68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874" name="Google Shape;6874;p68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68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68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8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8" name="Google Shape;6878;p68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879" name="Google Shape;6879;p68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8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8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8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8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8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8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68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68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68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68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890" name="Google Shape;6890;p68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8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68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68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8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68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6" name="Google Shape;6896;p68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897" name="Google Shape;6897;p68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68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68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8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8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8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8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68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905" name="Google Shape;6905;p68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8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8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8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8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8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8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8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8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8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8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6" name="Google Shape;6916;p68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917" name="Google Shape;6917;p68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8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8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68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68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8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8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4" name="Google Shape;6924;p68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925" name="Google Shape;6925;p68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8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8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8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8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8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8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8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8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8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8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8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8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8" name="Google Shape;6938;p68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939" name="Google Shape;6939;p68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68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8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8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8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4" name="Google Shape;6944;p68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945" name="Google Shape;6945;p68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68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8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8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8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0" name="Google Shape;6950;p68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951" name="Google Shape;6951;p68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68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8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4" name="Google Shape;6954;p68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955" name="Google Shape;6955;p68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8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7" name="Google Shape;6957;p68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958" name="Google Shape;6958;p68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68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8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8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8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8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4" name="Google Shape;6964;p68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965" name="Google Shape;6965;p68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68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8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8" name="Google Shape;6968;p68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969" name="Google Shape;6969;p68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8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8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8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3" name="Google Shape;6973;p68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974" name="Google Shape;6974;p68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68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8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8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8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8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8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8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8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8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4" name="Google Shape;6984;p68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985" name="Google Shape;6985;p68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68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8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8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8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8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1" name="Google Shape;6991;p68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992" name="Google Shape;6992;p68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68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8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8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8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8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8" name="Google Shape;6998;p68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999" name="Google Shape;6999;p68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8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8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8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8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8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5" name="Google Shape;7005;p68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006" name="Google Shape;7006;p68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68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8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8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0" name="Google Shape;7010;p68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011" name="Google Shape;7011;p68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68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8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4" name="Google Shape;7014;p68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015" name="Google Shape;7015;p68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68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8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8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8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8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1" name="Google Shape;7021;p68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022" name="Google Shape;7022;p68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68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8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8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6" name="Google Shape;7026;p68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027" name="Google Shape;7027;p68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8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8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0" name="Google Shape;7030;p68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031" name="Google Shape;7031;p68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8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68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034" name="Google Shape;7034;p68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035" name="Google Shape;7035;p68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036" name="Google Shape;7036;p68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68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8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8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8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 txBox="1">
            <a:spLocks noGrp="1"/>
          </p:cNvSpPr>
          <p:nvPr>
            <p:ph type="subTitle" idx="1"/>
          </p:nvPr>
        </p:nvSpPr>
        <p:spPr>
          <a:xfrm flipH="1">
            <a:off x="1822100" y="2958927"/>
            <a:ext cx="5501100" cy="307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—</a:t>
            </a:r>
            <a:r>
              <a:rPr lang="es-ES" b="0"/>
              <a:t>SOMEONE FAMOUS</a:t>
            </a:r>
            <a:endParaRPr b="0"/>
          </a:p>
        </p:txBody>
      </p:sp>
      <p:sp>
        <p:nvSpPr>
          <p:cNvPr id="345" name="Google Shape;345;p33"/>
          <p:cNvSpPr txBox="1">
            <a:spLocks noGrp="1"/>
          </p:cNvSpPr>
          <p:nvPr>
            <p:ph type="subTitle" idx="2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/>
              <a:t>“This is a quote. Words full of wisdom that someone important said and can make the reader get inspired.”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5" name="Google Shape;7045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-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46" name="Google Shape;7046;p69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7" name="Google Shape;7047;p69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8" name="Google Shape;7048;p69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49" name="Google Shape;7049;p69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050" name="Google Shape;7050;p69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9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9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9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4" name="Google Shape;7054;p69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055" name="Google Shape;7055;p69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9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7" name="Google Shape;7057;p69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8" name="Google Shape;7058;p69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9" name="Google Shape;7059;p69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0" name="Google Shape;7060;p69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1" name="Google Shape;7061;p69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2" name="Google Shape;7062;p69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3" name="Google Shape;7063;p69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064" name="Google Shape;7064;p69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9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9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69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068" name="Google Shape;7068;p69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9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0" name="Google Shape;7070;p69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071" name="Google Shape;7071;p69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9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9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9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9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69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7" name="Google Shape;7077;p69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8" name="Google Shape;7078;p69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9" name="Google Shape;7079;p69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0" name="Google Shape;7080;p69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81" name="Google Shape;7081;p69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082" name="Google Shape;7082;p69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9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4" name="Google Shape;7084;p69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5" name="Google Shape;7085;p69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86" name="Google Shape;7086;p69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087" name="Google Shape;7087;p69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9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9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9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1" name="Google Shape;7091;p69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2" name="Google Shape;7092;p69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3" name="Google Shape;7093;p69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4" name="Google Shape;7094;p69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5" name="Google Shape;7095;p69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6" name="Google Shape;7096;p69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7" name="Google Shape;7097;p69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098" name="Google Shape;7098;p69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9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0" name="Google Shape;7100;p69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101" name="Google Shape;7101;p69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9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3" name="Google Shape;7103;p69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104" name="Google Shape;7104;p69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9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6" name="Google Shape;7106;p69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7" name="Google Shape;7107;p69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108" name="Google Shape;7108;p6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0" name="Google Shape;7110;p69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1" name="Google Shape;7111;p69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112" name="Google Shape;7112;p69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9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9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9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6" name="Google Shape;7116;p69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117" name="Google Shape;7117;p69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9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9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9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1" name="Google Shape;7121;p69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122" name="Google Shape;7122;p69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69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4" name="Google Shape;7124;p69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125" name="Google Shape;7125;p69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69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7" name="Google Shape;7127;p69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8" name="Google Shape;7128;p69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9" name="Google Shape;7129;p69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130" name="Google Shape;7130;p69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69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9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9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9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5" name="Google Shape;7135;p69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6" name="Google Shape;7136;p69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137" name="Google Shape;7137;p69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69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9" name="Google Shape;7139;p69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140" name="Google Shape;7140;p69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69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9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3" name="Google Shape;7143;p69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144" name="Google Shape;7144;p69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9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6" name="Google Shape;7146;p69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147" name="Google Shape;7147;p69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69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9" name="Google Shape;7149;p69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0" name="Google Shape;7150;p69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151" name="Google Shape;7151;p69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69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9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4" name="Google Shape;7154;p69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155" name="Google Shape;7155;p69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69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9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9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9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0" name="Google Shape;7160;p69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1" name="Google Shape;7161;p69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2" name="Google Shape;7162;p69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163" name="Google Shape;7163;p69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69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9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6" name="Google Shape;7166;p69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167" name="Google Shape;7167;p69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69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9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0" name="Google Shape;7170;p69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171" name="Google Shape;7171;p69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69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9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4" name="Google Shape;7174;p69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175" name="Google Shape;7175;p69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69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9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9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9" name="Google Shape;7179;p69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180" name="Google Shape;7180;p69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69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9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3" name="Google Shape;7183;p69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84" name="Google Shape;7184;p69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185" name="Google Shape;7185;p69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69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7" name="Google Shape;7187;p69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188" name="Google Shape;7188;p69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69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0" name="Google Shape;7190;p69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1" name="Google Shape;7191;p69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2" name="Google Shape;7192;p69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193" name="Google Shape;7193;p69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69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9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9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7" name="Google Shape;7197;p69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198" name="Google Shape;7198;p69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69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0" name="Google Shape;7200;p69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1" name="Google Shape;7201;p69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202" name="Google Shape;7202;p69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69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69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9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69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69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8" name="Google Shape;7208;p69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209" name="Google Shape;7209;p6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6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6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6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6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6" name="Google Shape;7216;p69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217" name="Google Shape;7217;p69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69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9" name="Google Shape;7219;p69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220" name="Google Shape;7220;p69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69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9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69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4" name="Google Shape;7224;p69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225" name="Google Shape;7225;p69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69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9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8" name="Google Shape;7228;p69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29" name="Google Shape;7229;p69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230" name="Google Shape;7230;p69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69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2" name="Google Shape;7232;p69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3" name="Google Shape;7233;p69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4" name="Google Shape;7234;p69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235" name="Google Shape;7235;p69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69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7" name="Google Shape;7237;p69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238" name="Google Shape;7238;p6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6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2" name="Google Shape;7242;p69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243" name="Google Shape;7243;p69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69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9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6" name="Google Shape;7246;p69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7" name="Google Shape;7247;p69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248" name="Google Shape;7248;p69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69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9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1" name="Google Shape;7251;p69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252" name="Google Shape;7252;p69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69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9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9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6" name="Google Shape;7256;p69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257" name="Google Shape;7257;p69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69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9" name="Google Shape;7259;p69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260" name="Google Shape;7260;p69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69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2" name="Google Shape;7262;p69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263" name="Google Shape;7263;p6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6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8" name="Google Shape;7268;p69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269" name="Google Shape;7269;p69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69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9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9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73" name="Google Shape;7273;p69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4" name="Google Shape;7274;p69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75" name="Google Shape;7275;p69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276" name="Google Shape;7276;p69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69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8" name="Google Shape;7278;p69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279" name="Google Shape;7279;p69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69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1" name="Google Shape;7281;p69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282" name="Google Shape;7282;p69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69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4" name="Google Shape;7284;p69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285" name="Google Shape;7285;p69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69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9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9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9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9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9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9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3" name="Google Shape;7293;p69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294" name="Google Shape;7294;p6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6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6" name="Google Shape;7296;p69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97" name="Google Shape;7297;p69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298" name="Google Shape;7298;p69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69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0" name="Google Shape;7300;p69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301" name="Google Shape;7301;p69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69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3" name="Google Shape;7303;p69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304" name="Google Shape;7304;p69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69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9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69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308" name="Google Shape;7308;p69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69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10" name="Google Shape;7310;p69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1" name="Google Shape;7311;p69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312" name="Google Shape;7312;p69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69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9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5" name="Google Shape;7315;p69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316" name="Google Shape;7316;p69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69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8" name="Google Shape;7318;p69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319" name="Google Shape;7319;p69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69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1" name="Google Shape;7321;p69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322" name="Google Shape;7322;p69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69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9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5" name="Google Shape;7325;p69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0" name="Google Shape;7330;p7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331" name="Google Shape;7331;p70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332" name="Google Shape;7332;p70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70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4" name="Google Shape;7334;p70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335" name="Google Shape;7335;p70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0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0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8" name="Google Shape;7338;p70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339" name="Google Shape;7339;p70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70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70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70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0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4" name="Google Shape;7344;p70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345" name="Google Shape;7345;p70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70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0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70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49" name="Google Shape;7349;p70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0" name="Google Shape;7350;p70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351" name="Google Shape;7351;p70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70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0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4" name="Google Shape;7354;p70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7355" name="Google Shape;7355;p70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70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0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70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7359" name="Google Shape;7359;p70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70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1" name="Google Shape;7361;p70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2" name="Google Shape;7362;p70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7363" name="Google Shape;7363;p70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70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70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6" name="Google Shape;7366;p70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7" name="Google Shape;7367;p70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7368" name="Google Shape;7368;p70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0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0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0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2" name="Google Shape;7372;p70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7373" name="Google Shape;7373;p70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0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0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0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7" name="Google Shape;7377;p70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7378" name="Google Shape;7378;p70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70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0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1" name="Google Shape;7381;p70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7382" name="Google Shape;7382;p70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70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4" name="Google Shape;7384;p70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7385" name="Google Shape;7385;p70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0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7" name="Google Shape;7387;p70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8" name="Google Shape;7388;p70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7389" name="Google Shape;7389;p7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91" name="Google Shape;7391;p70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92" name="Google Shape;7392;p70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7393" name="Google Shape;7393;p70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70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0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6" name="Google Shape;7396;p70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7397" name="Google Shape;7397;p70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70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0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70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1" name="Google Shape;7401;p70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7402" name="Google Shape;7402;p70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70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70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70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6" name="Google Shape;7406;p70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7" name="Google Shape;7407;p70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7408" name="Google Shape;7408;p70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70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70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1" name="Google Shape;7411;p70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2" name="Google Shape;7412;p70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7413" name="Google Shape;7413;p70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0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0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0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70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70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70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0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0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70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70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4" name="Google Shape;7424;p70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7425" name="Google Shape;7425;p70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0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70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8" name="Google Shape;7428;p70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9" name="Google Shape;7429;p70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0" name="Google Shape;7430;p70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7431" name="Google Shape;7431;p70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0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0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4" name="Google Shape;7434;p70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7435" name="Google Shape;7435;p70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70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70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8" name="Google Shape;7438;p70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7439" name="Google Shape;7439;p70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70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70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2" name="Google Shape;7442;p70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7443" name="Google Shape;7443;p70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70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5" name="Google Shape;7445;p70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6" name="Google Shape;7446;p70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7" name="Google Shape;7447;p70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7448" name="Google Shape;7448;p70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70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70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70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0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70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70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0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0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0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0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9" name="Google Shape;7459;p70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7460" name="Google Shape;7460;p70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0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0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3" name="Google Shape;7463;p70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7464" name="Google Shape;7464;p70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70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0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0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8" name="Google Shape;7468;p70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69" name="Google Shape;7469;p70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7470" name="Google Shape;7470;p70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70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2" name="Google Shape;7472;p70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7473" name="Google Shape;7473;p70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70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70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0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0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8" name="Google Shape;7478;p70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7479" name="Google Shape;7479;p70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70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70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70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3" name="Google Shape;7483;p70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4" name="Google Shape;7484;p70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5" name="Google Shape;7485;p70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6" name="Google Shape;7486;p70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7487" name="Google Shape;7487;p70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70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9" name="Google Shape;7489;p70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7490" name="Google Shape;7490;p70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70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0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0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4" name="Google Shape;7494;p70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7495" name="Google Shape;7495;p70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70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70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8" name="Google Shape;7498;p70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7499" name="Google Shape;7499;p70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70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70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2" name="Google Shape;7502;p70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7503" name="Google Shape;7503;p70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70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70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70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70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70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0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0" name="Google Shape;7510;p70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7511" name="Google Shape;7511;p70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0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70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70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0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0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0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8" name="Google Shape;7518;p70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9" name="Google Shape;7519;p70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7520" name="Google Shape;7520;p70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70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70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0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0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5" name="Google Shape;7525;p70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7526" name="Google Shape;7526;p70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70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0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70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70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1" name="Google Shape;7531;p70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7532" name="Google Shape;7532;p70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70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0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5" name="Google Shape;7535;p70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7536" name="Google Shape;7536;p70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70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0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0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0" name="Google Shape;7540;p70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1" name="Google Shape;7541;p70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42" name="Google Shape;7542;p70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7543" name="Google Shape;7543;p70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0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70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70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70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8" name="Google Shape;7548;p70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7549" name="Google Shape;7549;p70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0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70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0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70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70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70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6" name="Google Shape;7556;p70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7557" name="Google Shape;7557;p70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0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0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0" name="Google Shape;7560;p70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7561" name="Google Shape;7561;p70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70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0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0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0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0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0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70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9" name="Google Shape;7569;p70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7570" name="Google Shape;7570;p70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70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0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70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70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0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70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7" name="Google Shape;7577;p70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7578" name="Google Shape;7578;p70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0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0" name="Google Shape;7580;p70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7581" name="Google Shape;7581;p70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70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0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70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70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0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0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0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70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70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1" name="Google Shape;7591;p70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7592" name="Google Shape;7592;p70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0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0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70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6" name="Google Shape;7596;p70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7597" name="Google Shape;7597;p70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0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0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70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70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0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70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4" name="Google Shape;7604;p70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7605" name="Google Shape;7605;p70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70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70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8" name="Google Shape;7608;p70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7609" name="Google Shape;7609;p70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70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0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0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0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0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5" name="Google Shape;7615;p70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7616" name="Google Shape;7616;p70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0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0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0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0" name="Google Shape;7620;p70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7621" name="Google Shape;7621;p7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3" name="Google Shape;7623;p70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7624" name="Google Shape;7624;p70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0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70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7627" name="Google Shape;7627;p70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0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0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70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70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70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0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4" name="Google Shape;7634;p70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7635" name="Google Shape;7635;p70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0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70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70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0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0" name="Google Shape;7640;p70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7641" name="Google Shape;7641;p70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0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0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0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5" name="Google Shape;7645;p70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7646" name="Google Shape;7646;p70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0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0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70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0" name="Google Shape;7650;p70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7651" name="Google Shape;7651;p70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70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70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70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5" name="Google Shape;7655;p70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7656" name="Google Shape;7656;p70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70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8" name="Google Shape;7658;p70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7659" name="Google Shape;7659;p70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70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0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0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0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4" name="Google Shape;7664;p70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7665" name="Google Shape;7665;p70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70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0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0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0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0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70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2" name="Google Shape;7672;p70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7673" name="Google Shape;7673;p70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0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70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6" name="Google Shape;7676;p70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77" name="Google Shape;7677;p70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7678" name="Google Shape;7678;p70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70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70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0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0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3" name="Google Shape;7683;p70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7684" name="Google Shape;7684;p70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70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0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0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70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9" name="Google Shape;7689;p70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7690" name="Google Shape;7690;p70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70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70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0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0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70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70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70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0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9" name="Google Shape;7699;p70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7700" name="Google Shape;7700;p70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0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70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70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70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0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0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0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8" name="Google Shape;7708;p70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7709" name="Google Shape;7709;p70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70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70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70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3" name="Google Shape;7713;p70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7714" name="Google Shape;7714;p70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70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6" name="Google Shape;7716;p70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7717" name="Google Shape;7717;p70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70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70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0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0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0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3" name="Google Shape;7723;p70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7724" name="Google Shape;7724;p70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70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70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0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8" name="Google Shape;7728;p70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7729" name="Google Shape;7729;p70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70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70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2" name="Google Shape;7732;p70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7733" name="Google Shape;7733;p70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70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70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70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0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0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0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0" name="Google Shape;7740;p70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7741" name="Google Shape;7741;p70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70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3" name="Google Shape;7743;p70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7744" name="Google Shape;7744;p70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70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6" name="Google Shape;7746;p70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7747" name="Google Shape;7747;p70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70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9" name="Google Shape;7749;p70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7750" name="Google Shape;7750;p70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70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70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70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0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0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0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7" name="Google Shape;7757;p70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758" name="Google Shape;7758;p70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70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0" name="Google Shape;7760;p70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761" name="Google Shape;7761;p70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0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3" name="Google Shape;7763;p70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4" name="Google Shape;7764;p70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765" name="Google Shape;7765;p70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70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0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2" name="Google Shape;7772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773" name="Google Shape;7773;p71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4" name="Google Shape;7774;p71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775" name="Google Shape;7775;p71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71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7" name="Google Shape;7777;p71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778" name="Google Shape;7778;p71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1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1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1" name="Google Shape;7781;p71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782" name="Google Shape;7782;p71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71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1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71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71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7" name="Google Shape;7787;p71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788" name="Google Shape;7788;p71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1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1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71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71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3" name="Google Shape;7793;p71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794" name="Google Shape;7794;p71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71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71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71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1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71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71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1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1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71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71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71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6" name="Google Shape;7806;p71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807" name="Google Shape;7807;p71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71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9" name="Google Shape;7809;p71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810" name="Google Shape;7810;p71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71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1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71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4" name="Google Shape;7814;p71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5" name="Google Shape;7815;p71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816" name="Google Shape;7816;p71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1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71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71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71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1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2" name="Google Shape;7822;p71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3" name="Google Shape;7823;p71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4" name="Google Shape;7824;p71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825" name="Google Shape;7825;p71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71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71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71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1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0" name="Google Shape;7830;p71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831" name="Google Shape;7831;p71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71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71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71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71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1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1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1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9" name="Google Shape;7839;p71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840" name="Google Shape;7840;p71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71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2" name="Google Shape;7842;p71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843" name="Google Shape;7843;p71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1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1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6" name="Google Shape;7846;p71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847" name="Google Shape;7847;p71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1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9" name="Google Shape;7849;p71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850" name="Google Shape;7850;p71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71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71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71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1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71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71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7" name="Google Shape;7857;p71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858" name="Google Shape;7858;p71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71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0" name="Google Shape;7860;p71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861" name="Google Shape;7861;p71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1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1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4" name="Google Shape;7864;p71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865" name="Google Shape;7865;p71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71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7" name="Google Shape;7867;p71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868" name="Google Shape;7868;p71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71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1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1" name="Google Shape;7871;p71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2" name="Google Shape;7872;p71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3" name="Google Shape;7873;p71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874" name="Google Shape;7874;p71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71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71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71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1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71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0" name="Google Shape;7880;p71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1" name="Google Shape;7881;p71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882" name="Google Shape;7882;p71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71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71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71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886" name="Google Shape;7886;p71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1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8" name="Google Shape;7888;p71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9" name="Google Shape;7889;p71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890" name="Google Shape;7890;p71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71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71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3" name="Google Shape;7893;p71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894" name="Google Shape;7894;p71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71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6" name="Google Shape;7896;p71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7" name="Google Shape;7897;p71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8" name="Google Shape;7898;p71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9" name="Google Shape;7899;p71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900" name="Google Shape;7900;p71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71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2" name="Google Shape;7902;p71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3" name="Google Shape;7903;p71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904" name="Google Shape;7904;p71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71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6" name="Google Shape;7906;p71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7" name="Google Shape;7907;p71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8" name="Google Shape;7908;p71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9" name="Google Shape;7909;p71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910" name="Google Shape;7910;p71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71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1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3" name="Google Shape;7913;p71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914" name="Google Shape;7914;p71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71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71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917" name="Google Shape;7917;p7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7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9" name="Google Shape;7919;p71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20" name="Google Shape;7920;p71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921" name="Google Shape;7921;p71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71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71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1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1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1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71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71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1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0" name="Google Shape;7930;p71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1" name="Google Shape;7931;p71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932" name="Google Shape;7932;p71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71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1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1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6" name="Google Shape;7936;p71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937" name="Google Shape;7937;p71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1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9" name="Google Shape;7939;p71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940" name="Google Shape;7940;p71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71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2" name="Google Shape;7942;p71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3" name="Google Shape;7943;p71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944" name="Google Shape;7944;p71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1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1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7" name="Google Shape;7947;p71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948" name="Google Shape;7948;p71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1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71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1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71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71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4" name="Google Shape;7954;p71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955" name="Google Shape;7955;p71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1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7" name="Google Shape;7957;p71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958" name="Google Shape;7958;p71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71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0" name="Google Shape;7960;p71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961" name="Google Shape;7961;p71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1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1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1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71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6" name="Google Shape;7966;p71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967" name="Google Shape;7967;p71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71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1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1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71" name="Google Shape;7971;p71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2" name="Google Shape;7972;p71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973" name="Google Shape;7973;p71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1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1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1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7" name="Google Shape;7977;p71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978" name="Google Shape;7978;p71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1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1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1" name="Google Shape;7981;p71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982" name="Google Shape;7982;p71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71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1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5" name="Google Shape;7985;p71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986" name="Google Shape;7986;p71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1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71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71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71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1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1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1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71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95" name="Google Shape;7995;p71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6" name="Google Shape;7996;p71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997" name="Google Shape;7997;p71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1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1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0" name="Google Shape;8000;p71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001" name="Google Shape;8001;p71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71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3" name="Google Shape;8003;p71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004" name="Google Shape;8004;p71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1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6" name="Google Shape;8006;p71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7" name="Google Shape;8007;p71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008" name="Google Shape;8008;p71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1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0" name="Google Shape;8010;p71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011" name="Google Shape;8011;p71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71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3" name="Google Shape;8013;p71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014" name="Google Shape;8014;p71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71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6" name="Google Shape;8016;p71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017" name="Google Shape;8017;p71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71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9" name="Google Shape;8019;p71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020" name="Google Shape;8020;p71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71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71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1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4" name="Google Shape;8024;p71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025" name="Google Shape;8025;p71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71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7" name="Google Shape;8027;p71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028" name="Google Shape;8028;p71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71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0" name="Google Shape;8030;p71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031" name="Google Shape;8031;p71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1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1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1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1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6" name="Google Shape;8036;p71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037" name="Google Shape;8037;p71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1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1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1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1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71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71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71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5" name="Google Shape;8045;p71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046" name="Google Shape;8046;p71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71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71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9" name="Google Shape;8049;p71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050" name="Google Shape;8050;p71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1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1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1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4" name="Google Shape;8054;p71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055" name="Google Shape;8055;p71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71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7" name="Google Shape;8057;p71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8" name="Google Shape;8058;p71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059" name="Google Shape;8059;p71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71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71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71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3" name="Google Shape;8063;p71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064" name="Google Shape;8064;p71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71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71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71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8" name="Google Shape;8068;p71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069" name="Google Shape;8069;p71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71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1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2" name="Google Shape;8072;p71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073" name="Google Shape;8073;p71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71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5" name="Google Shape;8075;p71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076" name="Google Shape;8076;p71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71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1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9" name="Google Shape;8079;p71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080" name="Google Shape;8080;p71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1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2" name="Google Shape;8082;p71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083" name="Google Shape;8083;p71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71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5" name="Google Shape;8085;p71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086" name="Google Shape;8086;p71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1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71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71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0" name="Google Shape;8090;p71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1" name="Google Shape;8091;p71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092" name="Google Shape;8092;p71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1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71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5" name="Google Shape;8095;p71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6" name="Google Shape;8096;p71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097" name="Google Shape;8097;p71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71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1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0" name="Google Shape;8100;p71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1" name="Google Shape;8101;p71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102" name="Google Shape;8102;p71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1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71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5" name="Google Shape;8105;p71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106" name="Google Shape;8106;p71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1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71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9" name="Google Shape;8109;p71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110" name="Google Shape;8110;p71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1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1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1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1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5" name="Google Shape;8115;p71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16" name="Google Shape;8116;p71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117" name="Google Shape;8117;p71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1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1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0" name="Google Shape;8120;p71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1" name="Google Shape;8121;p71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122" name="Google Shape;8122;p71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71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71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1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1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71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71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71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71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71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71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3" name="Google Shape;8133;p71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8" name="Google Shape;8138;p7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139" name="Google Shape;8139;p72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0" name="Google Shape;8140;p72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141" name="Google Shape;8141;p7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7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7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72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145" name="Google Shape;8145;p72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72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72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72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72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72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72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72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72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72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72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72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7" name="Google Shape;8157;p72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8" name="Google Shape;8158;p72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9" name="Google Shape;8159;p72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0" name="Google Shape;8160;p72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161" name="Google Shape;8161;p72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72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72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72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5" name="Google Shape;8165;p72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6" name="Google Shape;8166;p72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167" name="Google Shape;8167;p72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72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72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72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72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72" name="Google Shape;8172;p72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3" name="Google Shape;8173;p72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4" name="Google Shape;8174;p72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75" name="Google Shape;8175;p72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176" name="Google Shape;8176;p72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72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8" name="Google Shape;8178;p72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179" name="Google Shape;8179;p72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72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72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72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3" name="Google Shape;8183;p72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4" name="Google Shape;8184;p72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85" name="Google Shape;8185;p72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186" name="Google Shape;8186;p72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72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72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9" name="Google Shape;8189;p72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0" name="Google Shape;8190;p72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191" name="Google Shape;8191;p72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72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72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4" name="Google Shape;8194;p72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5" name="Google Shape;8195;p72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6" name="Google Shape;8196;p72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197" name="Google Shape;8197;p72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72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9" name="Google Shape;8199;p72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200" name="Google Shape;8200;p72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72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2" name="Google Shape;8202;p72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203" name="Google Shape;8203;p72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72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5" name="Google Shape;8205;p72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206" name="Google Shape;8206;p72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72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72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72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72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72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72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72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72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5" name="Google Shape;8215;p72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216" name="Google Shape;8216;p72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72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72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9" name="Google Shape;8219;p72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220" name="Google Shape;8220;p72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72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72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72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72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72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72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72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8" name="Google Shape;8228;p72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229" name="Google Shape;8229;p72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72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72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72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72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72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72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6" name="Google Shape;8236;p72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237" name="Google Shape;8237;p72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72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39" name="Google Shape;8239;p72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40" name="Google Shape;8240;p72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241" name="Google Shape;8241;p72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72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72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72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72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72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72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8" name="Google Shape;8248;p72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249" name="Google Shape;8249;p72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72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72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2" name="Google Shape;8252;p72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253" name="Google Shape;8253;p72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72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72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6" name="Google Shape;8256;p72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7" name="Google Shape;8257;p72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258" name="Google Shape;8258;p72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72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72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1" name="Google Shape;8261;p72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262" name="Google Shape;8262;p72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72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72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5" name="Google Shape;8265;p72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6" name="Google Shape;8266;p72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67" name="Google Shape;8267;p72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268" name="Google Shape;8268;p7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7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7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7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7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3" name="Google Shape;8273;p72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274" name="Google Shape;8274;p72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72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72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72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72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72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0" name="Google Shape;8280;p72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281" name="Google Shape;8281;p72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72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72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4" name="Google Shape;8284;p72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285" name="Google Shape;8285;p72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72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7" name="Google Shape;8287;p72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288" name="Google Shape;8288;p72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72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72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1" name="Google Shape;8291;p72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292" name="Google Shape;8292;p72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72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72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72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72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7" name="Google Shape;8297;p72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8" name="Google Shape;8298;p72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9" name="Google Shape;8299;p72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0" name="Google Shape;8300;p72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01" name="Google Shape;8301;p72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302" name="Google Shape;8302;p72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72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72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72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6" name="Google Shape;8306;p72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307" name="Google Shape;8307;p72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72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72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72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72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72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72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72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72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72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72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72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9" name="Google Shape;8319;p72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320" name="Google Shape;8320;p72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72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72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72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72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72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72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72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72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9" name="Google Shape;8329;p72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330" name="Google Shape;8330;p72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72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72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3" name="Google Shape;8333;p72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334" name="Google Shape;8334;p72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72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72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72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72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72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0" name="Google Shape;8340;p72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341" name="Google Shape;8341;p72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72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72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72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72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6" name="Google Shape;8346;p72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347" name="Google Shape;8347;p72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72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72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72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72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72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72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4" name="Google Shape;8354;p72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8355" name="Google Shape;8355;p72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72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72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72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72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72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1" name="Google Shape;8361;p72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8362" name="Google Shape;8362;p72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72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72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72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72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72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72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72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72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1" name="Google Shape;8371;p72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8372" name="Google Shape;8372;p72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72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72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5" name="Google Shape;8375;p72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8376" name="Google Shape;8376;p72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72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72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72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0" name="Google Shape;8380;p72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8381" name="Google Shape;8381;p72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72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3" name="Google Shape;8383;p72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8384" name="Google Shape;8384;p72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72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72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72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8" name="Google Shape;8388;p72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8389" name="Google Shape;8389;p72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72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72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72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3" name="Google Shape;8393;p72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8394" name="Google Shape;8394;p72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72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72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72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72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72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72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72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72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3" name="Google Shape;8403;p72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8404" name="Google Shape;8404;p72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72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6" name="Google Shape;8406;p72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8407" name="Google Shape;8407;p72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72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72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72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72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72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72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4" name="Google Shape;8414;p72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8415" name="Google Shape;8415;p72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72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72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72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72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72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72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72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72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72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72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72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72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72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72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72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72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2" name="Google Shape;8432;p72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8433" name="Google Shape;8433;p72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72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72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72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72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72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9" name="Google Shape;8439;p72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8440" name="Google Shape;8440;p72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72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2" name="Google Shape;8442;p72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8443" name="Google Shape;8443;p72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72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72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72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72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72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72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0" name="Google Shape;8450;p72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8451" name="Google Shape;8451;p72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72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72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72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72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72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7" name="Google Shape;8457;p72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8458" name="Google Shape;8458;p72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72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72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72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72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3" name="Google Shape;8463;p72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8464" name="Google Shape;8464;p72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72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72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72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72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72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72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1" name="Google Shape;8471;p72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8472" name="Google Shape;8472;p72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72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72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72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6" name="Google Shape;8476;p72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8477" name="Google Shape;8477;p72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72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72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0" name="Google Shape;8480;p72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8481" name="Google Shape;8481;p72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72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72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4" name="Google Shape;8484;p72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8485" name="Google Shape;8485;p72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72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72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72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72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72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72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72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72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94" name="Google Shape;8494;p72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95" name="Google Shape;8495;p72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8496" name="Google Shape;8496;p72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72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72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72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72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72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72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3" name="Google Shape;8503;p72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8504" name="Google Shape;8504;p72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72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72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72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72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72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0" name="Google Shape;8510;p72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8511" name="Google Shape;8511;p72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72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72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72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72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72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72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72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9" name="Google Shape;8519;p72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8520" name="Google Shape;8520;p72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72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72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72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72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5" name="Google Shape;8525;p72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8526" name="Google Shape;8526;p72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72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72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72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72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72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2" name="Google Shape;8532;p72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8533" name="Google Shape;8533;p72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72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72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6" name="Google Shape;8536;p72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8537" name="Google Shape;8537;p72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72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72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72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72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72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72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4" name="Google Shape;8544;p72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8545" name="Google Shape;8545;p72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72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72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72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72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72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72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2" name="Google Shape;8552;p72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8553" name="Google Shape;8553;p72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72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72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72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72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72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72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0" name="Google Shape;8560;p72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8561" name="Google Shape;8561;p72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72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72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72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72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6" name="Google Shape;8566;p72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8567" name="Google Shape;8567;p72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72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72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0" name="Google Shape;8570;p72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8571" name="Google Shape;8571;p72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72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72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72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72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6" name="Google Shape;8576;p72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8577" name="Google Shape;8577;p72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72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72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72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72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72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3" name="Google Shape;8583;p72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8584" name="Google Shape;8584;p72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72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72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72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72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72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72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1" name="Google Shape;8591;p72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8592" name="Google Shape;8592;p72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72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72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72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6" name="Google Shape;8596;p72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8597" name="Google Shape;8597;p72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72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72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72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72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72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72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4" name="Google Shape;8604;p72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8605" name="Google Shape;8605;p72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72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72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72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09" name="Google Shape;8609;p72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0" name="Google Shape;8610;p72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8611" name="Google Shape;8611;p72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72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72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72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5" name="Google Shape;8615;p72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6" name="Google Shape;8616;p72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8617" name="Google Shape;8617;p72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72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72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0" name="Google Shape;8620;p7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8621" name="Google Shape;8621;p7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7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8623" name="Google Shape;8623;p72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8624" name="Google Shape;8624;p72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72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72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72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72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72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72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1" name="Google Shape;8631;p72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8632" name="Google Shape;8632;p72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72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72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72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72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8637" name="Google Shape;8637;p72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2" name="Google Shape;8642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/>
              <a:t>Performing 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643" name="Google Shape;8643;p73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8644" name="Google Shape;8644;p7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7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7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7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7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9" name="Google Shape;8649;p73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0" name="Google Shape;8650;p73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1" name="Google Shape;8651;p73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8652" name="Google Shape;8652;p73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73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73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5" name="Google Shape;8655;p73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8656" name="Google Shape;8656;p73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73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8" name="Google Shape;8658;p73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8659" name="Google Shape;8659;p73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73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73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73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3" name="Google Shape;8663;p73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4" name="Google Shape;8664;p73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8665" name="Google Shape;8665;p73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73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7" name="Google Shape;8667;p73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8" name="Google Shape;8668;p73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8669" name="Google Shape;8669;p73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73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1" name="Google Shape;8671;p73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8672" name="Google Shape;8672;p73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73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73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73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73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73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73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73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0" name="Google Shape;8680;p73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8681" name="Google Shape;8681;p73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73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3" name="Google Shape;8683;p73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8684" name="Google Shape;8684;p73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73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73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87" name="Google Shape;8687;p73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8" name="Google Shape;8688;p73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9" name="Google Shape;8689;p73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8690" name="Google Shape;8690;p73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73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2" name="Google Shape;8692;p73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8693" name="Google Shape;8693;p73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73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73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73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73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73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9" name="Google Shape;8699;p73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0" name="Google Shape;8700;p73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8701" name="Google Shape;8701;p73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73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73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73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5" name="Google Shape;8705;p73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8706" name="Google Shape;8706;p73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73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73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09" name="Google Shape;8709;p73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10" name="Google Shape;8710;p73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8711" name="Google Shape;8711;p73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73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73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73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73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73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73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73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19" name="Google Shape;8719;p73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0" name="Google Shape;8720;p73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8721" name="Google Shape;8721;p73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73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73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73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5" name="Google Shape;8725;p73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6" name="Google Shape;8726;p73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7" name="Google Shape;8727;p73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8728" name="Google Shape;8728;p73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73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73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8731" name="Google Shape;8731;p73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73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73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4" name="Google Shape;8734;p73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5" name="Google Shape;8735;p73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8736" name="Google Shape;8736;p73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73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73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9" name="Google Shape;8739;p73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8740" name="Google Shape;8740;p73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73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73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73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73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73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6" name="Google Shape;8746;p73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8747" name="Google Shape;8747;p73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73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73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73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1" name="Google Shape;8751;p73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752" name="Google Shape;8752;p73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73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4" name="Google Shape;8754;p73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5" name="Google Shape;8755;p73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756" name="Google Shape;8756;p73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73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73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73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73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73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2" name="Google Shape;8762;p73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763" name="Google Shape;8763;p73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73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5" name="Google Shape;8765;p73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766" name="Google Shape;8766;p73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73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8" name="Google Shape;8768;p73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9" name="Google Shape;8769;p73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0" name="Google Shape;8770;p73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771" name="Google Shape;8771;p73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73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3" name="Google Shape;8773;p73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774" name="Google Shape;8774;p73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73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73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73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73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73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0" name="Google Shape;8780;p73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1" name="Google Shape;8781;p73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782" name="Google Shape;8782;p73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73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73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5" name="Google Shape;8785;p73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786" name="Google Shape;8786;p73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73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73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73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73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73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73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3" name="Google Shape;8793;p73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794" name="Google Shape;8794;p73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73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73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73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73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73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0" name="Google Shape;8800;p73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801" name="Google Shape;8801;p73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73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73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73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73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73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7" name="Google Shape;8807;p73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808" name="Google Shape;8808;p73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73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73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1" name="Google Shape;8811;p73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812" name="Google Shape;8812;p73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73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73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73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73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7" name="Google Shape;8817;p73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818" name="Google Shape;8818;p73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73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73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73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73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73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4" name="Google Shape;8824;p73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825" name="Google Shape;8825;p73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73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73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73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73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0" name="Google Shape;8830;p73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831" name="Google Shape;8831;p73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73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73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73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73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73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73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73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73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73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1" name="Google Shape;8841;p73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842" name="Google Shape;8842;p73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73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73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73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73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73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73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73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73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73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73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3" name="Google Shape;8853;p73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854" name="Google Shape;8854;p73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73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73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73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73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59" name="Google Shape;8859;p73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60" name="Google Shape;8860;p73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861" name="Google Shape;8861;p73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73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73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73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73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73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73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73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73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73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73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2" name="Google Shape;8872;p73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873" name="Google Shape;8873;p73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73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73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73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73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73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73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73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1" name="Google Shape;8881;p73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882" name="Google Shape;8882;p73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73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73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5" name="Google Shape;8885;p73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886" name="Google Shape;8886;p73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73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73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9" name="Google Shape;8889;p73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890" name="Google Shape;8890;p73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73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73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73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73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73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73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897" name="Google Shape;8897;p73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73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73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73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73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73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73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904" name="Google Shape;8904;p73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73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73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73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8" name="Google Shape;8908;p73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909" name="Google Shape;8909;p73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73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73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2" name="Google Shape;8912;p73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913" name="Google Shape;8913;p73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73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73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73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7" name="Google Shape;8917;p73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918" name="Google Shape;8918;p73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73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73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73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73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73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73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5" name="Google Shape;8925;p73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926" name="Google Shape;8926;p73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73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73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73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73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73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2" name="Google Shape;8932;p73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933" name="Google Shape;8933;p73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73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73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73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73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8" name="Google Shape;8938;p73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939" name="Google Shape;8939;p73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73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73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73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73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73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73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73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73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8" name="Google Shape;8948;p73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949" name="Google Shape;8949;p73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73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73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73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73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73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73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73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73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8" name="Google Shape;8958;p73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959" name="Google Shape;8959;p73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73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73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73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73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73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73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6" name="Google Shape;8966;p73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967" name="Google Shape;8967;p73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73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73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73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73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73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3" name="Google Shape;8973;p73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974" name="Google Shape;8974;p73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73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73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73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73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73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73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73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73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3" name="Google Shape;8983;p73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984" name="Google Shape;8984;p73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73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73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73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73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73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73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991" name="Google Shape;8991;p73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73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73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73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5" name="Google Shape;8995;p73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996" name="Google Shape;8996;p73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73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73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73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73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73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73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73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73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73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06" name="Google Shape;9006;p73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07" name="Google Shape;9007;p73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008" name="Google Shape;9008;p73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73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73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73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73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73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4" name="Google Shape;9014;p73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015" name="Google Shape;9015;p73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73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7" name="Google Shape;9017;p73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018" name="Google Shape;9018;p73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73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0" name="Google Shape;9020;p73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021" name="Google Shape;9021;p73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73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73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73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73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73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7" name="Google Shape;9027;p73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028" name="Google Shape;9028;p73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73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73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1" name="Google Shape;9031;p73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032" name="Google Shape;9032;p73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73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8" name="Google Shape;9038;p7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039" name="Google Shape;9039;p74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40" name="Google Shape;9040;p74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041" name="Google Shape;9041;p74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74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43" name="Google Shape;9043;p74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44" name="Google Shape;9044;p74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045" name="Google Shape;9045;p74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74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47" name="Google Shape;9047;p74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48" name="Google Shape;9048;p74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049" name="Google Shape;9049;p74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74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1" name="Google Shape;9051;p74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052" name="Google Shape;9052;p7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7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7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5" name="Google Shape;9055;p74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056" name="Google Shape;9056;p74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74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74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74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74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1" name="Google Shape;9061;p74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062" name="Google Shape;9062;p74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74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74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74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74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74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74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74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70" name="Google Shape;9070;p74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1" name="Google Shape;9071;p74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2" name="Google Shape;9072;p74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3" name="Google Shape;9073;p74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074" name="Google Shape;9074;p74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4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74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74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8" name="Google Shape;9078;p74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079" name="Google Shape;9079;p74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74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1" name="Google Shape;9081;p74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082" name="Google Shape;9082;p74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74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4" name="Google Shape;9084;p74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085" name="Google Shape;9085;p74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74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74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74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74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0" name="Google Shape;9090;p74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091" name="Google Shape;9091;p74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74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74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4" name="Google Shape;9094;p74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095" name="Google Shape;9095;p74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74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4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74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74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74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74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2" name="Google Shape;9102;p74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103" name="Google Shape;9103;p74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74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74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6" name="Google Shape;9106;p74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107" name="Google Shape;9107;p74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8" name="Google Shape;9108;p74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74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74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74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74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74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74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74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116" name="Google Shape;9116;p74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74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74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74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74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4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74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74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74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74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126" name="Google Shape;9126;p74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74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8" name="Google Shape;9128;p74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129" name="Google Shape;9129;p74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74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74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2" name="Google Shape;9132;p74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133" name="Google Shape;9133;p74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4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4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36" name="Google Shape;9136;p74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7" name="Google Shape;9137;p74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138" name="Google Shape;9138;p74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74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74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4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74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74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74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45" name="Google Shape;9145;p74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6" name="Google Shape;9146;p74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147" name="Google Shape;9147;p7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7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9" name="Google Shape;9149;p74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150" name="Google Shape;9150;p74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74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2" name="Google Shape;9152;p74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153" name="Google Shape;9153;p74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74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74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74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7" name="Google Shape;9157;p74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158" name="Google Shape;9158;p74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9" name="Google Shape;9159;p74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0" name="Google Shape;9160;p74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161" name="Google Shape;9161;p74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74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3" name="Google Shape;9163;p74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164" name="Google Shape;9164;p74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74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6" name="Google Shape;9166;p74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167" name="Google Shape;9167;p74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74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69" name="Google Shape;9169;p74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0" name="Google Shape;9170;p74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1" name="Google Shape;9171;p74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172" name="Google Shape;9172;p74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74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4" name="Google Shape;9174;p74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175" name="Google Shape;9175;p74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6" name="Google Shape;9176;p74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74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8" name="Google Shape;9178;p74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179" name="Google Shape;9179;p74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74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74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2" name="Google Shape;9182;p74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3" name="Google Shape;9183;p74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4" name="Google Shape;9184;p74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185" name="Google Shape;9185;p74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74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74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4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74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74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74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2" name="Google Shape;9192;p74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193" name="Google Shape;9193;p74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4" name="Google Shape;9194;p74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74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74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7" name="Google Shape;9197;p74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198" name="Google Shape;9198;p74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9" name="Google Shape;9199;p74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74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74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2" name="Google Shape;9202;p74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203" name="Google Shape;9203;p74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74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74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74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07" name="Google Shape;9207;p74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08" name="Google Shape;9208;p74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209" name="Google Shape;9209;p74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74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74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74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74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74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5" name="Google Shape;9215;p74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216" name="Google Shape;9216;p74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7" name="Google Shape;9217;p74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74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9" name="Google Shape;9219;p74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220" name="Google Shape;9220;p7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1" name="Google Shape;9221;p7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2" name="Google Shape;9222;p74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223" name="Google Shape;9223;p74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4" name="Google Shape;9224;p74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74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74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74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8" name="Google Shape;9228;p74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229" name="Google Shape;9229;p7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0" name="Google Shape;9230;p7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7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7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7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7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7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1" name="Google Shape;9241;p74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42" name="Google Shape;9242;p74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243" name="Google Shape;9243;p74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4" name="Google Shape;9244;p74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4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6" name="Google Shape;9246;p74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247" name="Google Shape;9247;p74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74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4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4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4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74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3" name="Google Shape;9253;p74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254" name="Google Shape;9254;p74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74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74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74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8" name="Google Shape;9258;p74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259" name="Google Shape;9259;p7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7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3" name="Google Shape;9263;p74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264" name="Google Shape;9264;p74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74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6" name="Google Shape;9266;p74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267" name="Google Shape;9267;p7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7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7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7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1" name="Google Shape;9271;p74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272" name="Google Shape;9272;p74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74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74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5" name="Google Shape;9275;p74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276" name="Google Shape;9276;p7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7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7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9" name="Google Shape;9279;p74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280" name="Google Shape;9280;p7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7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7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7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4" name="Google Shape;9284;p74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285" name="Google Shape;9285;p74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74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74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8" name="Google Shape;9288;p74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289" name="Google Shape;9289;p74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74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74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2" name="Google Shape;9292;p74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293" name="Google Shape;9293;p74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74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5" name="Google Shape;9295;p74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296" name="Google Shape;9296;p74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74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74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74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74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1" name="Google Shape;9301;p74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302" name="Google Shape;9302;p7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7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4" name="Google Shape;9304;p74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305" name="Google Shape;9305;p7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7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7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9" name="Google Shape;9309;p74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310" name="Google Shape;9310;p74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74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74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74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4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74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74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74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4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9" name="Google Shape;9319;p74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320" name="Google Shape;9320;p74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74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74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323" name="Google Shape;9323;p74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74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4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6" name="Google Shape;9326;p74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327" name="Google Shape;9327;p74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74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74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74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74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332" name="Google Shape;9332;p74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74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4" name="Google Shape;9334;p74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335" name="Google Shape;9335;p74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74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74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8" name="Google Shape;9338;p74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339" name="Google Shape;9339;p74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74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74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74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3" name="Google Shape;9343;p74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344" name="Google Shape;9344;p74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74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6" name="Google Shape;9346;p74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347" name="Google Shape;9347;p74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74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74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74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1" name="Google Shape;9351;p74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9352" name="Google Shape;9352;p74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74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4" name="Google Shape;9354;p74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9355" name="Google Shape;9355;p7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7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7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7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7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7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7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2" name="Google Shape;9362;p74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9363" name="Google Shape;9363;p74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74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74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74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74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8" name="Google Shape;9368;p74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9369" name="Google Shape;9369;p74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74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1" name="Google Shape;9371;p74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9372" name="Google Shape;9372;p74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74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74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74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74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4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74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74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74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1" name="Google Shape;9381;p74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9382" name="Google Shape;9382;p74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74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74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5" name="Google Shape;9385;p74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9386" name="Google Shape;9386;p7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7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7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9389" name="Google Shape;9389;p74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9390" name="Google Shape;9390;p7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7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7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7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7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5" name="Google Shape;9395;p74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9396" name="Google Shape;9396;p74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74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74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9" name="Google Shape;9399;p74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9400" name="Google Shape;9400;p74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74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74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74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4" name="Google Shape;9404;p74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9405" name="Google Shape;9405;p74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74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7" name="Google Shape;9407;p74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9408" name="Google Shape;9408;p7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7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7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7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7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7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7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5" name="Google Shape;9415;p74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9416" name="Google Shape;9416;p74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74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74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9" name="Google Shape;9419;p74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9420" name="Google Shape;9420;p74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74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74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74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74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74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74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7" name="Google Shape;9427;p74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9428" name="Google Shape;9428;p74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9" name="Google Shape;9429;p74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74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74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74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3" name="Google Shape;9433;p74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9434" name="Google Shape;9434;p74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5" name="Google Shape;9435;p74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6" name="Google Shape;9436;p74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9437" name="Google Shape;9437;p74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74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9" name="Google Shape;9439;p74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9440" name="Google Shape;9440;p74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1" name="Google Shape;9441;p74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74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3" name="Google Shape;9443;p74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9444" name="Google Shape;9444;p74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74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74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74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74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9" name="Google Shape;9449;p74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9450" name="Google Shape;9450;p74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1" name="Google Shape;9451;p74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4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3" name="Google Shape;9453;p74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9454" name="Google Shape;9454;p74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5" name="Google Shape;9455;p74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74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74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8" name="Google Shape;9458;p74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9459" name="Google Shape;9459;p7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0" name="Google Shape;9460;p7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7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7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7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7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5" name="Google Shape;9465;p74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9466" name="Google Shape;9466;p74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7" name="Google Shape;9467;p7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8" name="Google Shape;9468;p74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9469" name="Google Shape;9469;p74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0" name="Google Shape;9470;p74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5" name="Google Shape;9475;p75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476" name="Google Shape;9476;p75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9477" name="Google Shape;9477;p7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7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7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7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1" name="Google Shape;9481;p75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9482" name="Google Shape;9482;p75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3" name="Google Shape;9483;p75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75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85" name="Google Shape;9485;p75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86" name="Google Shape;9486;p75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9487" name="Google Shape;9487;p75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75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9" name="Google Shape;9489;p75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9490" name="Google Shape;9490;p75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75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2" name="Google Shape;9492;p75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93" name="Google Shape;9493;p75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9494" name="Google Shape;9494;p75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75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75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7" name="Google Shape;9497;p75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8" name="Google Shape;9498;p75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9" name="Google Shape;9499;p75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0" name="Google Shape;9500;p75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1" name="Google Shape;9501;p75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9502" name="Google Shape;9502;p75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75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75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75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6" name="Google Shape;9506;p75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9507" name="Google Shape;9507;p75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75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9" name="Google Shape;9509;p75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9510" name="Google Shape;9510;p75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75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75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3" name="Google Shape;9513;p75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9514" name="Google Shape;9514;p75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75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16" name="Google Shape;9516;p75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7" name="Google Shape;9517;p75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9518" name="Google Shape;9518;p75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75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75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75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75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3" name="Google Shape;9523;p75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4" name="Google Shape;9524;p75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5" name="Google Shape;9525;p75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9526" name="Google Shape;9526;p75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75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75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75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0" name="Google Shape;9530;p75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9531" name="Google Shape;9531;p75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75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3" name="Google Shape;9533;p75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4" name="Google Shape;9534;p75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9535" name="Google Shape;9535;p75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75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75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75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9" name="Google Shape;9539;p75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0" name="Google Shape;9540;p75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1" name="Google Shape;9541;p75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2" name="Google Shape;9542;p75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9543" name="Google Shape;9543;p75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75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5" name="Google Shape;9545;p75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9546" name="Google Shape;9546;p75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75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5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9" name="Google Shape;9549;p75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50" name="Google Shape;9550;p75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9551" name="Google Shape;9551;p75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75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75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75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5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6" name="Google Shape;9556;p75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9557" name="Google Shape;9557;p75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75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75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75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1" name="Google Shape;9561;p75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9562" name="Google Shape;9562;p75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75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4" name="Google Shape;9564;p75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65" name="Google Shape;9565;p75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9566" name="Google Shape;9566;p75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75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75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9" name="Google Shape;9569;p75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9570" name="Google Shape;9570;p75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75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2" name="Google Shape;9572;p75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3" name="Google Shape;9573;p75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9574" name="Google Shape;9574;p75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75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75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75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5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5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75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75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2" name="Google Shape;9582;p75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3" name="Google Shape;9583;p75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9584" name="Google Shape;9584;p75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75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6" name="Google Shape;9586;p75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9587" name="Google Shape;9587;p75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75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5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5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1" name="Google Shape;9591;p75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9592" name="Google Shape;9592;p75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75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75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75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6" name="Google Shape;9596;p75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9597" name="Google Shape;9597;p75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75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9" name="Google Shape;9599;p75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9600" name="Google Shape;9600;p75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75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75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75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4" name="Google Shape;9604;p75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9605" name="Google Shape;9605;p75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75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75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75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9" name="Google Shape;9609;p75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9610" name="Google Shape;9610;p75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75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5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5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75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75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75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5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5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5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75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75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75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5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5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5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6" name="Google Shape;9626;p75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9627" name="Google Shape;9627;p75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75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5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30" name="Google Shape;9630;p75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31" name="Google Shape;9631;p75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9632" name="Google Shape;9632;p75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75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75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75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5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7" name="Google Shape;9637;p75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9638" name="Google Shape;9638;p75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75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40" name="Google Shape;9640;p75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41" name="Google Shape;9641;p75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9642" name="Google Shape;9642;p75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75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5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5" name="Google Shape;9645;p75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9646" name="Google Shape;9646;p75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75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75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75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5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1" name="Google Shape;9651;p75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9652" name="Google Shape;9652;p75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75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75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75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75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75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75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9" name="Google Shape;9659;p75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9660" name="Google Shape;9660;p75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75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75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3" name="Google Shape;9663;p75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9664" name="Google Shape;9664;p75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75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5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7" name="Google Shape;9667;p75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9668" name="Google Shape;9668;p75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75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5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5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2" name="Google Shape;9672;p75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9673" name="Google Shape;9673;p75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75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75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75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5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8" name="Google Shape;9678;p75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9679" name="Google Shape;9679;p75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75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1" name="Google Shape;9681;p75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9682" name="Google Shape;9682;p75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75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75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75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75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5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5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9" name="Google Shape;9689;p75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9690" name="Google Shape;9690;p75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75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75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75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5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5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75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7" name="Google Shape;9697;p75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9698" name="Google Shape;9698;p75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75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75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75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75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3" name="Google Shape;9703;p75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9704" name="Google Shape;9704;p75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75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5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5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5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75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0" name="Google Shape;9710;p75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9711" name="Google Shape;9711;p75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75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5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75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5" name="Google Shape;9715;p75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9716" name="Google Shape;9716;p75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75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75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5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5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75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75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5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4" name="Google Shape;9724;p75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9725" name="Google Shape;9725;p75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75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75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5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5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0" name="Google Shape;9730;p75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9731" name="Google Shape;9731;p75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75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75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5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5" name="Google Shape;9735;p75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9736" name="Google Shape;9736;p75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75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75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75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5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1" name="Google Shape;9741;p75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9742" name="Google Shape;9742;p75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75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75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5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75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75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5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75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75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5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75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75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4" name="Google Shape;9754;p75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755" name="Google Shape;9755;p75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75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5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5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5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5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1" name="Google Shape;9761;p75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762" name="Google Shape;9762;p75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75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75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75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75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5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5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9" name="Google Shape;9769;p75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770" name="Google Shape;9770;p75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75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5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3" name="Google Shape;9773;p75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74" name="Google Shape;9774;p75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775" name="Google Shape;9775;p75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75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5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5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9" name="Google Shape;9779;p75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780" name="Google Shape;9780;p75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75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5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75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75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5" name="Google Shape;9785;p75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6" name="Google Shape;9786;p75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787" name="Google Shape;9787;p75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75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75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0" name="Google Shape;9790;p75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791" name="Google Shape;9791;p75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75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75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5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75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75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7" name="Google Shape;9797;p75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798" name="Google Shape;9798;p75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75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75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75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75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5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5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5" name="Google Shape;9805;p75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806" name="Google Shape;9806;p75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75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75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9" name="Google Shape;9809;p75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810" name="Google Shape;9810;p75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75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5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5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75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5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6" name="Google Shape;9816;p75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817" name="Google Shape;9817;p75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75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75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0" name="Google Shape;9820;p75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821" name="Google Shape;9821;p75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75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5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4" name="Google Shape;9824;p75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825" name="Google Shape;9825;p75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75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75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8" name="Google Shape;9828;p75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829" name="Google Shape;9829;p75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75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75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75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75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5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75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75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7" name="Google Shape;9837;p75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838" name="Google Shape;9838;p75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75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75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75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5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5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5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75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6" name="Google Shape;9846;p75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847" name="Google Shape;9847;p75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75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75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0" name="Google Shape;9850;p75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851" name="Google Shape;9851;p75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75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5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5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5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5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75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75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75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860" name="Google Shape;9860;p75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75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75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5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75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5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5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75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8" name="Google Shape;9868;p75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869" name="Google Shape;9869;p75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75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75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5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3" name="Google Shape;9873;p75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874" name="Google Shape;9874;p75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75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75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5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5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75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75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1" name="Google Shape;9881;p75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882" name="Google Shape;9882;p75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75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75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75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5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5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8" name="Google Shape;9888;p75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889" name="Google Shape;9889;p75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75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75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75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75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75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895" name="Google Shape;9895;p75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75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5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8" name="Google Shape;9898;p75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899" name="Google Shape;9899;p75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75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75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75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5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5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75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6" name="Google Shape;9906;p75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907" name="Google Shape;9907;p75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75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75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0" name="Google Shape;9910;p75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911" name="Google Shape;9911;p75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75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5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5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5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6" name="Google Shape;9916;p75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917" name="Google Shape;9917;p75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75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5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5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1" name="Google Shape;9921;p75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922" name="Google Shape;9922;p75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75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5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5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5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7" name="Google Shape;9927;p75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928" name="Google Shape;9928;p75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75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5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5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75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75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5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5" name="Google Shape;9935;p75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936" name="Google Shape;9936;p75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75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75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75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75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75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46" name="Google Shape;9946;p7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4"/>
          <p:cNvSpPr txBox="1">
            <a:spLocks noGrp="1"/>
          </p:cNvSpPr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THE COMPANY</a:t>
            </a:r>
            <a:endParaRPr b="0"/>
          </a:p>
        </p:txBody>
      </p:sp>
      <p:sp>
        <p:nvSpPr>
          <p:cNvPr id="351" name="Google Shape;351;p34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  <p:sp>
        <p:nvSpPr>
          <p:cNvPr id="352" name="Google Shape;352;p34"/>
          <p:cNvSpPr txBox="1">
            <a:spLocks noGrp="1"/>
          </p:cNvSpPr>
          <p:nvPr>
            <p:ph type="ctrTitle" idx="2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01</a:t>
            </a:r>
            <a:endParaRPr b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5"/>
          <p:cNvSpPr txBox="1">
            <a:spLocks noGrp="1"/>
          </p:cNvSpPr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THE SLIDE TITLE GOES HERE!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358" name="Google Shape;358;p35"/>
          <p:cNvSpPr txBox="1">
            <a:spLocks noGrp="1"/>
          </p:cNvSpPr>
          <p:nvPr>
            <p:ph type="subTitle" idx="1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>
                <a:solidFill>
                  <a:srgbClr val="FFFFFF"/>
                </a:solidFill>
              </a:rPr>
              <a:t>Do you know what helps </a:t>
            </a:r>
            <a:r>
              <a:rPr lang="es-ES"/>
              <a:t>you</a:t>
            </a:r>
            <a:r>
              <a:rPr lang="es-ES">
                <a:solidFill>
                  <a:srgbClr val="FFFFFF"/>
                </a:solidFill>
              </a:rPr>
              <a:t> make your point clear? Lists like this one:</a:t>
            </a:r>
            <a:endParaRPr>
              <a:solidFill>
                <a:srgbClr val="FFFFFF"/>
              </a:solidFill>
            </a:endParaRPr>
          </a:p>
          <a:p>
            <a:pPr marL="533400" lvl="1" indent="-266700" algn="l" rtl="0">
              <a:spcBef>
                <a:spcPts val="13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s-ES">
                <a:solidFill>
                  <a:srgbClr val="FFFFFF"/>
                </a:solidFill>
              </a:rPr>
              <a:t>Because they’re simple </a:t>
            </a:r>
            <a:endParaRPr>
              <a:solidFill>
                <a:srgbClr val="FFFFFF"/>
              </a:solidFill>
            </a:endParaRPr>
          </a:p>
          <a:p>
            <a:pPr marL="533400" lvl="1" indent="-2667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s-ES">
                <a:solidFill>
                  <a:srgbClr val="FFFFFF"/>
                </a:solidFill>
              </a:rPr>
              <a:t>You can organize your ideas clearly</a:t>
            </a:r>
            <a:endParaRPr>
              <a:solidFill>
                <a:srgbClr val="FFFFFF"/>
              </a:solidFill>
            </a:endParaRPr>
          </a:p>
          <a:p>
            <a:pPr marL="533400" lvl="1" indent="-266700" algn="l" rtl="0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AutoNum type="arabicPeriod"/>
            </a:pPr>
            <a:r>
              <a:rPr lang="es-ES">
                <a:solidFill>
                  <a:srgbClr val="FFFFFF"/>
                </a:solidFill>
              </a:rPr>
              <a:t>And because you’ll never forget to buy milk!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br>
              <a:rPr lang="es-ES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And the most important thing: the audience won’t miss the point of your presentation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6"/>
          <p:cNvSpPr txBox="1">
            <a:spLocks noGrp="1"/>
          </p:cNvSpPr>
          <p:nvPr>
            <p:ph type="ctrTitle"/>
          </p:nvPr>
        </p:nvSpPr>
        <p:spPr>
          <a:xfrm flipH="1">
            <a:off x="2646644" y="1950950"/>
            <a:ext cx="1631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THIS IS A GREAT HEADLINE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364" name="Google Shape;364;p36"/>
          <p:cNvSpPr txBox="1">
            <a:spLocks noGrp="1"/>
          </p:cNvSpPr>
          <p:nvPr>
            <p:ph type="subTitle" idx="1"/>
          </p:nvPr>
        </p:nvSpPr>
        <p:spPr>
          <a:xfrm>
            <a:off x="4670652" y="1815150"/>
            <a:ext cx="20889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And 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7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>
                <a:solidFill>
                  <a:srgbClr val="FFFFFF"/>
                </a:solidFill>
              </a:rPr>
              <a:t>MAYBE YOU NEED TO DIVIDE THE CONTENT</a:t>
            </a:r>
            <a:endParaRPr b="0">
              <a:solidFill>
                <a:srgbClr val="FFFFFF"/>
              </a:solidFill>
            </a:endParaRPr>
          </a:p>
        </p:txBody>
      </p:sp>
      <p:sp>
        <p:nvSpPr>
          <p:cNvPr id="370" name="Google Shape;370;p37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/>
              <a:t>MERCURY</a:t>
            </a:r>
            <a:endParaRPr sz="1400" b="0"/>
          </a:p>
        </p:txBody>
      </p:sp>
      <p:sp>
        <p:nvSpPr>
          <p:cNvPr id="371" name="Google Shape;371;p37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>
                <a:solidFill>
                  <a:schemeClr val="lt1"/>
                </a:solidFill>
              </a:rPr>
              <a:t>Mercury </a:t>
            </a:r>
            <a:r>
              <a:rPr lang="es-ES" sz="1100" dirty="0" err="1">
                <a:solidFill>
                  <a:schemeClr val="lt1"/>
                </a:solidFill>
              </a:rPr>
              <a:t>is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closest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planet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to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Sun</a:t>
            </a:r>
            <a:r>
              <a:rPr lang="es-ES" sz="1100" dirty="0">
                <a:solidFill>
                  <a:schemeClr val="lt1"/>
                </a:solidFill>
              </a:rPr>
              <a:t> and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smallest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one</a:t>
            </a:r>
            <a:r>
              <a:rPr lang="es-ES" sz="1100" dirty="0">
                <a:solidFill>
                  <a:schemeClr val="lt1"/>
                </a:solidFill>
              </a:rPr>
              <a:t> in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Solar System—</a:t>
            </a:r>
            <a:r>
              <a:rPr lang="es-ES" sz="1100" dirty="0" err="1">
                <a:solidFill>
                  <a:schemeClr val="lt1"/>
                </a:solidFill>
              </a:rPr>
              <a:t>it’s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only</a:t>
            </a:r>
            <a:r>
              <a:rPr lang="es-ES" sz="1100" dirty="0">
                <a:solidFill>
                  <a:schemeClr val="lt1"/>
                </a:solidFill>
              </a:rPr>
              <a:t> a bit </a:t>
            </a:r>
            <a:r>
              <a:rPr lang="es-ES" sz="1100" dirty="0" err="1">
                <a:solidFill>
                  <a:schemeClr val="lt1"/>
                </a:solidFill>
              </a:rPr>
              <a:t>larger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than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our</a:t>
            </a:r>
            <a:r>
              <a:rPr lang="es-ES" sz="1100" dirty="0">
                <a:solidFill>
                  <a:schemeClr val="lt1"/>
                </a:solidFill>
              </a:rPr>
              <a:t> Moon.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planet’s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name</a:t>
            </a:r>
            <a:r>
              <a:rPr lang="es-ES" sz="1100" dirty="0">
                <a:solidFill>
                  <a:schemeClr val="lt1"/>
                </a:solidFill>
              </a:rPr>
              <a:t> has </a:t>
            </a:r>
            <a:r>
              <a:rPr lang="es-ES" sz="1100" dirty="0" err="1">
                <a:solidFill>
                  <a:schemeClr val="lt1"/>
                </a:solidFill>
              </a:rPr>
              <a:t>nothing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to</a:t>
            </a:r>
            <a:r>
              <a:rPr lang="es-ES" sz="1100" dirty="0">
                <a:solidFill>
                  <a:schemeClr val="lt1"/>
                </a:solidFill>
              </a:rPr>
              <a:t> do </a:t>
            </a:r>
            <a:r>
              <a:rPr lang="es-ES" sz="1100" dirty="0" err="1">
                <a:solidFill>
                  <a:schemeClr val="lt1"/>
                </a:solidFill>
              </a:rPr>
              <a:t>with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liquid</a:t>
            </a:r>
            <a:r>
              <a:rPr lang="es-ES" sz="1100" dirty="0">
                <a:solidFill>
                  <a:schemeClr val="lt1"/>
                </a:solidFill>
              </a:rPr>
              <a:t> metal </a:t>
            </a:r>
            <a:r>
              <a:rPr lang="es-ES" sz="1100" dirty="0" err="1">
                <a:solidFill>
                  <a:schemeClr val="lt1"/>
                </a:solidFill>
              </a:rPr>
              <a:t>since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it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was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named</a:t>
            </a:r>
            <a:r>
              <a:rPr lang="es-ES" sz="1100" dirty="0">
                <a:solidFill>
                  <a:schemeClr val="lt1"/>
                </a:solidFill>
              </a:rPr>
              <a:t> after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Roman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messenger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god</a:t>
            </a:r>
            <a:r>
              <a:rPr lang="es-ES" sz="1100" dirty="0">
                <a:solidFill>
                  <a:schemeClr val="lt1"/>
                </a:solidFill>
              </a:rPr>
              <a:t>, Mercury</a:t>
            </a:r>
            <a:endParaRPr sz="1100" dirty="0"/>
          </a:p>
        </p:txBody>
      </p:sp>
      <p:sp>
        <p:nvSpPr>
          <p:cNvPr id="372" name="Google Shape;372;p37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/>
              <a:t>VENUS</a:t>
            </a:r>
            <a:endParaRPr sz="1400" b="0"/>
          </a:p>
        </p:txBody>
      </p:sp>
      <p:sp>
        <p:nvSpPr>
          <p:cNvPr id="373" name="Google Shape;373;p37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sz="1100"/>
          </a:p>
        </p:txBody>
      </p:sp>
      <p:grpSp>
        <p:nvGrpSpPr>
          <p:cNvPr id="374" name="Google Shape;374;p37"/>
          <p:cNvGrpSpPr/>
          <p:nvPr/>
        </p:nvGrpSpPr>
        <p:grpSpPr>
          <a:xfrm>
            <a:off x="1822974" y="1801128"/>
            <a:ext cx="3151586" cy="331851"/>
            <a:chOff x="1822974" y="1801128"/>
            <a:chExt cx="3151586" cy="331851"/>
          </a:xfrm>
        </p:grpSpPr>
        <p:grpSp>
          <p:nvGrpSpPr>
            <p:cNvPr id="375" name="Google Shape;375;p37"/>
            <p:cNvGrpSpPr/>
            <p:nvPr/>
          </p:nvGrpSpPr>
          <p:grpSpPr>
            <a:xfrm>
              <a:off x="1822974" y="1801158"/>
              <a:ext cx="330964" cy="331821"/>
              <a:chOff x="-50523475" y="2316000"/>
              <a:chExt cx="299325" cy="300100"/>
            </a:xfrm>
          </p:grpSpPr>
          <p:sp>
            <p:nvSpPr>
              <p:cNvPr id="376" name="Google Shape;376;p37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9137" extrusionOk="0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7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7121" extrusionOk="0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37"/>
            <p:cNvGrpSpPr/>
            <p:nvPr/>
          </p:nvGrpSpPr>
          <p:grpSpPr>
            <a:xfrm>
              <a:off x="4642739" y="1801128"/>
              <a:ext cx="331821" cy="331848"/>
              <a:chOff x="-50154850" y="2316775"/>
              <a:chExt cx="300100" cy="300125"/>
            </a:xfrm>
          </p:grpSpPr>
          <p:sp>
            <p:nvSpPr>
              <p:cNvPr id="379" name="Google Shape;379;p37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5" extrusionOk="0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7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7751" extrusionOk="0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8"/>
          <p:cNvSpPr txBox="1">
            <a:spLocks noGrp="1"/>
          </p:cNvSpPr>
          <p:nvPr>
            <p:ph type="ctrTitle"/>
          </p:nvPr>
        </p:nvSpPr>
        <p:spPr>
          <a:xfrm flipH="1">
            <a:off x="6771046" y="827975"/>
            <a:ext cx="15144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YOU COULD USE THREE COLUMNS, WHY NOT?</a:t>
            </a:r>
            <a:endParaRPr/>
          </a:p>
        </p:txBody>
      </p:sp>
      <p:sp>
        <p:nvSpPr>
          <p:cNvPr id="386" name="Google Shape;386;p38"/>
          <p:cNvSpPr txBox="1">
            <a:spLocks noGrp="1"/>
          </p:cNvSpPr>
          <p:nvPr>
            <p:ph type="subTitle" idx="2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es-ES" sz="1100">
                <a:solidFill>
                  <a:srgbClr val="FFFFFF"/>
                </a:solidFill>
              </a:rPr>
              <a:t>Despite being red, Mars is a cold place, not hot. </a:t>
            </a:r>
            <a:r>
              <a:rPr lang="es-ES" sz="1100"/>
              <a:t>It’</a:t>
            </a:r>
            <a:r>
              <a:rPr lang="es-ES" sz="1100">
                <a:solidFill>
                  <a:srgbClr val="FFFFFF"/>
                </a:solidFill>
              </a:rPr>
              <a:t>s full of iron oxide dust, giv</a:t>
            </a:r>
            <a:r>
              <a:rPr lang="es-ES" sz="1100"/>
              <a:t>ing</a:t>
            </a:r>
            <a:r>
              <a:rPr lang="es-ES" sz="1100">
                <a:solidFill>
                  <a:srgbClr val="FFFFFF"/>
                </a:solidFill>
              </a:rPr>
              <a:t> the planet its reddish cast</a:t>
            </a:r>
            <a:endParaRPr sz="1100" b="0">
              <a:solidFill>
                <a:srgbClr val="FFFFFF"/>
              </a:solidFill>
            </a:endParaRPr>
          </a:p>
        </p:txBody>
      </p:sp>
      <p:sp>
        <p:nvSpPr>
          <p:cNvPr id="387" name="Google Shape;387;p38"/>
          <p:cNvSpPr txBox="1">
            <a:spLocks noGrp="1"/>
          </p:cNvSpPr>
          <p:nvPr>
            <p:ph type="subTitle" idx="1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/>
              <a:t>MARS</a:t>
            </a:r>
            <a:endParaRPr sz="1400"/>
          </a:p>
        </p:txBody>
      </p:sp>
      <p:sp>
        <p:nvSpPr>
          <p:cNvPr id="388" name="Google Shape;388;p38"/>
          <p:cNvSpPr txBox="1">
            <a:spLocks noGrp="1"/>
          </p:cNvSpPr>
          <p:nvPr>
            <p:ph type="subTitle" idx="3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/>
              <a:t>JUPITER</a:t>
            </a:r>
            <a:endParaRPr sz="1400"/>
          </a:p>
        </p:txBody>
      </p:sp>
      <p:sp>
        <p:nvSpPr>
          <p:cNvPr id="389" name="Google Shape;389;p38"/>
          <p:cNvSpPr txBox="1">
            <a:spLocks noGrp="1"/>
          </p:cNvSpPr>
          <p:nvPr>
            <p:ph type="subTitle" idx="5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VENUS</a:t>
            </a:r>
            <a:endParaRPr sz="1400"/>
          </a:p>
        </p:txBody>
      </p:sp>
      <p:sp>
        <p:nvSpPr>
          <p:cNvPr id="390" name="Google Shape;390;p38"/>
          <p:cNvSpPr txBox="1">
            <a:spLocks noGrp="1"/>
          </p:cNvSpPr>
          <p:nvPr>
            <p:ph type="subTitle" idx="4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 dirty="0" err="1">
                <a:solidFill>
                  <a:schemeClr val="lt1"/>
                </a:solidFill>
              </a:rPr>
              <a:t>It’s</a:t>
            </a:r>
            <a:r>
              <a:rPr lang="es-ES" sz="1100" dirty="0">
                <a:solidFill>
                  <a:schemeClr val="lt1"/>
                </a:solidFill>
              </a:rPr>
              <a:t> a gas </a:t>
            </a:r>
            <a:r>
              <a:rPr lang="es-ES" sz="1100" dirty="0" err="1">
                <a:solidFill>
                  <a:schemeClr val="lt1"/>
                </a:solidFill>
              </a:rPr>
              <a:t>giant</a:t>
            </a:r>
            <a:r>
              <a:rPr lang="es-ES" sz="1100" dirty="0">
                <a:solidFill>
                  <a:schemeClr val="lt1"/>
                </a:solidFill>
              </a:rPr>
              <a:t> and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biggest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planet</a:t>
            </a:r>
            <a:r>
              <a:rPr lang="es-ES" sz="1100" dirty="0">
                <a:solidFill>
                  <a:schemeClr val="lt1"/>
                </a:solidFill>
              </a:rPr>
              <a:t> in </a:t>
            </a:r>
            <a:r>
              <a:rPr lang="es-ES" sz="1100" dirty="0" err="1">
                <a:solidFill>
                  <a:schemeClr val="lt1"/>
                </a:solidFill>
              </a:rPr>
              <a:t>our</a:t>
            </a:r>
            <a:r>
              <a:rPr lang="es-ES" sz="1100" dirty="0">
                <a:solidFill>
                  <a:schemeClr val="lt1"/>
                </a:solidFill>
              </a:rPr>
              <a:t> Solar System. </a:t>
            </a:r>
            <a:r>
              <a:rPr lang="es-ES" sz="1100" dirty="0" err="1">
                <a:solidFill>
                  <a:schemeClr val="lt1"/>
                </a:solidFill>
              </a:rPr>
              <a:t>Jupiter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is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fourth-brightest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object</a:t>
            </a:r>
            <a:r>
              <a:rPr lang="es-ES" sz="1100" dirty="0">
                <a:solidFill>
                  <a:schemeClr val="lt1"/>
                </a:solidFill>
              </a:rPr>
              <a:t> in </a:t>
            </a:r>
            <a:r>
              <a:rPr lang="es-ES" sz="1100" dirty="0" err="1">
                <a:solidFill>
                  <a:schemeClr val="lt1"/>
                </a:solidFill>
              </a:rPr>
              <a:t>the</a:t>
            </a:r>
            <a:r>
              <a:rPr lang="es-ES" sz="1100" dirty="0">
                <a:solidFill>
                  <a:schemeClr val="lt1"/>
                </a:solidFill>
              </a:rPr>
              <a:t> </a:t>
            </a:r>
            <a:r>
              <a:rPr lang="es-ES" sz="1100" dirty="0" err="1">
                <a:solidFill>
                  <a:schemeClr val="lt1"/>
                </a:solidFill>
              </a:rPr>
              <a:t>sky</a:t>
            </a:r>
            <a:endParaRPr sz="1100" dirty="0"/>
          </a:p>
        </p:txBody>
      </p:sp>
      <p:sp>
        <p:nvSpPr>
          <p:cNvPr id="391" name="Google Shape;391;p38"/>
          <p:cNvSpPr txBox="1">
            <a:spLocks noGrp="1"/>
          </p:cNvSpPr>
          <p:nvPr>
            <p:ph type="subTitle" idx="6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 and is the second planet from the Sun. It’s terribly hot, even hotter than Mercury</a:t>
            </a:r>
            <a:endParaRPr sz="1100"/>
          </a:p>
        </p:txBody>
      </p:sp>
      <p:grpSp>
        <p:nvGrpSpPr>
          <p:cNvPr id="392" name="Google Shape;392;p38"/>
          <p:cNvGrpSpPr/>
          <p:nvPr/>
        </p:nvGrpSpPr>
        <p:grpSpPr>
          <a:xfrm>
            <a:off x="1497547" y="1629559"/>
            <a:ext cx="4308275" cy="332705"/>
            <a:chOff x="1497547" y="1716411"/>
            <a:chExt cx="4308275" cy="332705"/>
          </a:xfrm>
        </p:grpSpPr>
        <p:grpSp>
          <p:nvGrpSpPr>
            <p:cNvPr id="393" name="Google Shape;393;p38"/>
            <p:cNvGrpSpPr/>
            <p:nvPr/>
          </p:nvGrpSpPr>
          <p:grpSpPr>
            <a:xfrm>
              <a:off x="1497547" y="1716411"/>
              <a:ext cx="331821" cy="332705"/>
              <a:chOff x="-48633950" y="1972600"/>
              <a:chExt cx="300100" cy="300900"/>
            </a:xfrm>
          </p:grpSpPr>
          <p:sp>
            <p:nvSpPr>
              <p:cNvPr id="394" name="Google Shape;394;p38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8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38"/>
            <p:cNvGrpSpPr/>
            <p:nvPr/>
          </p:nvGrpSpPr>
          <p:grpSpPr>
            <a:xfrm>
              <a:off x="5473117" y="1716431"/>
              <a:ext cx="332705" cy="332677"/>
              <a:chOff x="-44914800" y="2342000"/>
              <a:chExt cx="300900" cy="300875"/>
            </a:xfrm>
          </p:grpSpPr>
          <p:sp>
            <p:nvSpPr>
              <p:cNvPr id="397" name="Google Shape;397;p38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8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8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0" name="Google Shape;400;p38"/>
            <p:cNvSpPr/>
            <p:nvPr/>
          </p:nvSpPr>
          <p:spPr>
            <a:xfrm>
              <a:off x="3488617" y="1716854"/>
              <a:ext cx="332705" cy="331821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1344</Words>
  <Application>Microsoft Office PowerPoint</Application>
  <PresentationFormat>On-screen Show (16:9)</PresentationFormat>
  <Paragraphs>201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64" baseType="lpstr">
      <vt:lpstr>Nunito Sans</vt:lpstr>
      <vt:lpstr>Calibri</vt:lpstr>
      <vt:lpstr>Arial</vt:lpstr>
      <vt:lpstr>Squada One</vt:lpstr>
      <vt:lpstr>Nunito Sans ExtraBold</vt:lpstr>
      <vt:lpstr>Proxima Nova Semibold</vt:lpstr>
      <vt:lpstr>Roboto</vt:lpstr>
      <vt:lpstr>Nunito Sans SemiBold</vt:lpstr>
      <vt:lpstr>Ubuntu Light</vt:lpstr>
      <vt:lpstr>Roboto Light</vt:lpstr>
      <vt:lpstr>Nunito Sans Black</vt:lpstr>
      <vt:lpstr>Proxima Nova</vt:lpstr>
      <vt:lpstr>Quattrocento</vt:lpstr>
      <vt:lpstr>Arvo</vt:lpstr>
      <vt:lpstr>Roboto Slab Regular</vt:lpstr>
      <vt:lpstr>Elegant waves by slidesgo</vt:lpstr>
      <vt:lpstr>SlidesGo Final Pages</vt:lpstr>
      <vt:lpstr>ERS </vt:lpstr>
      <vt:lpstr>WHOA!</vt:lpstr>
      <vt:lpstr>Technologies</vt:lpstr>
      <vt:lpstr>PowerPoint Presentation</vt:lpstr>
      <vt:lpstr>THE COMPANY</vt:lpstr>
      <vt:lpstr>THE SLIDE TITLE GOES HERE!</vt:lpstr>
      <vt:lpstr>THIS IS A GREAT HEADLINE</vt:lpstr>
      <vt:lpstr>MAYBE YOU NEED TO DIVIDE THE CONTENT</vt:lpstr>
      <vt:lpstr>YOU COULD USE THREE COLUMNS, WHY NOT?</vt:lpstr>
      <vt:lpstr>A PICTURE ALWAYS REINFORCES THE CONCEPT</vt:lpstr>
      <vt:lpstr>A PICTURE IS WORTH A THOUSAND WORDS</vt:lpstr>
      <vt:lpstr>AWESOME WORDS</vt:lpstr>
      <vt:lpstr>02</vt:lpstr>
      <vt:lpstr>IF YOU WANT TO MODIFY THIS GRAPH, CLICK ON IT, FOLLOW THE LINK, CHANGE THE DATA AND REPLACE IT </vt:lpstr>
      <vt:lpstr>SOMETIMES, REVIEWING CONCEPTS IS A GOOD IDEA</vt:lpstr>
      <vt:lpstr>HOW ABOUT THE PERCENTAGES?</vt:lpstr>
      <vt:lpstr>INFOGRAPHICS MAKE YOUR IDEA UNDERSTANDABLE…</vt:lpstr>
      <vt:lpstr>…AND THE SAME GOES FOR TABLES</vt:lpstr>
      <vt:lpstr>THIS IS A MAP</vt:lpstr>
      <vt:lpstr>A TIMELINE ALWAYS WORKS FINE</vt:lpstr>
      <vt:lpstr>BUSINESS OBJECTIVES</vt:lpstr>
      <vt:lpstr>4,498,300,000</vt:lpstr>
      <vt:lpstr>333,000.00</vt:lpstr>
      <vt:lpstr>COMPANY SERVICES</vt:lpstr>
      <vt:lpstr>04</vt:lpstr>
      <vt:lpstr>DESKTOP  SOFTWARE</vt:lpstr>
      <vt:lpstr>TABLET APP</vt:lpstr>
      <vt:lpstr>MOBILE WEB</vt:lpstr>
      <vt:lpstr>OUR TEAM</vt:lpstr>
      <vt:lpstr>PowerPoint Presentation</vt:lpstr>
      <vt:lpstr>Challenges</vt:lpstr>
      <vt:lpstr>Instructions for use</vt:lpstr>
      <vt:lpstr>Fonts &amp; colors used</vt:lpstr>
      <vt:lpstr>Use our editable graphic resources...</vt:lpstr>
      <vt:lpstr>PowerPoint Presentation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ERS</dc:title>
  <dc:creator>Dragonite</dc:creator>
  <cp:lastModifiedBy>Bukadiri.Trawally@mail.citytech.cuny.edu</cp:lastModifiedBy>
  <cp:revision>3</cp:revision>
  <dcterms:modified xsi:type="dcterms:W3CDTF">2020-06-15T18:36:47Z</dcterms:modified>
</cp:coreProperties>
</file>